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95" r:id="rId4"/>
    <p:sldId id="292" r:id="rId5"/>
    <p:sldId id="257" r:id="rId6"/>
    <p:sldId id="273" r:id="rId7"/>
    <p:sldId id="258" r:id="rId8"/>
    <p:sldId id="274" r:id="rId9"/>
    <p:sldId id="275" r:id="rId10"/>
    <p:sldId id="276" r:id="rId11"/>
    <p:sldId id="277" r:id="rId12"/>
    <p:sldId id="280" r:id="rId13"/>
    <p:sldId id="278" r:id="rId14"/>
    <p:sldId id="279" r:id="rId15"/>
    <p:sldId id="267" r:id="rId16"/>
    <p:sldId id="271" r:id="rId17"/>
    <p:sldId id="294" r:id="rId18"/>
    <p:sldId id="268" r:id="rId19"/>
    <p:sldId id="272" r:id="rId20"/>
    <p:sldId id="269" r:id="rId21"/>
    <p:sldId id="283" r:id="rId22"/>
    <p:sldId id="270" r:id="rId23"/>
    <p:sldId id="266" r:id="rId24"/>
    <p:sldId id="260" r:id="rId25"/>
    <p:sldId id="293" r:id="rId26"/>
    <p:sldId id="261" r:id="rId27"/>
    <p:sldId id="259" r:id="rId28"/>
    <p:sldId id="263" r:id="rId29"/>
    <p:sldId id="262" r:id="rId30"/>
    <p:sldId id="281" r:id="rId31"/>
    <p:sldId id="282" r:id="rId32"/>
    <p:sldId id="264" r:id="rId33"/>
    <p:sldId id="265" r:id="rId3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206EBA-9C5C-A141-0C8E-736C1B621962}" name="Guest User" initials="GU" userId="S::urn:spo:anon#dbbf8af2870c90cbe93ed87621a0b1b7c082c882e263beb8252c575254c79861::" providerId="AD"/>
  <p188:author id="{5F8C5EDA-A25B-4835-9307-3797CB0D6F9B}" name="Gert Lauritsen" initials="GL" userId="S::gl@fieldtest.dk::1c1c20df-d17b-443f-a9e3-8d8be7dad2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B67CC-C072-E425-9372-F42A5F8802C1}" v="127" dt="2025-01-11T18:51:40.267"/>
    <p1510:client id="{D07E96E2-1B47-4565-80FF-F44AEBDC9928}" v="1" dt="2025-01-11T18:48:35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62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A32DE-B155-4D10-AB3E-AEECBE2B62F1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A0BEFC-4494-430F-BF6D-0213E7663FC6}">
      <dgm:prSet/>
      <dgm:spPr/>
      <dgm:t>
        <a:bodyPr/>
        <a:lstStyle/>
        <a:p>
          <a:r>
            <a:rPr lang="en-DK"/>
            <a:t>Sandpapir</a:t>
          </a:r>
          <a:endParaRPr lang="en-US"/>
        </a:p>
      </dgm:t>
    </dgm:pt>
    <dgm:pt modelId="{1C1C4B78-B6E0-4ADD-9400-C38B4CE22501}" type="parTrans" cxnId="{9C1C3A44-8AA9-42D2-8C6C-3A08ED8D233E}">
      <dgm:prSet/>
      <dgm:spPr/>
      <dgm:t>
        <a:bodyPr/>
        <a:lstStyle/>
        <a:p>
          <a:endParaRPr lang="en-US"/>
        </a:p>
      </dgm:t>
    </dgm:pt>
    <dgm:pt modelId="{F3D4879F-D67C-4B39-8FD1-16F96FCA1A90}" type="sibTrans" cxnId="{9C1C3A44-8AA9-42D2-8C6C-3A08ED8D233E}">
      <dgm:prSet/>
      <dgm:spPr/>
      <dgm:t>
        <a:bodyPr/>
        <a:lstStyle/>
        <a:p>
          <a:endParaRPr lang="en-US"/>
        </a:p>
      </dgm:t>
    </dgm:pt>
    <dgm:pt modelId="{7AC46C75-1710-45AA-A82A-742135602CE7}">
      <dgm:prSet/>
      <dgm:spPr/>
      <dgm:t>
        <a:bodyPr/>
        <a:lstStyle/>
        <a:p>
          <a:r>
            <a:rPr lang="en-DK"/>
            <a:t>Zienklinge</a:t>
          </a:r>
          <a:endParaRPr lang="en-US"/>
        </a:p>
      </dgm:t>
    </dgm:pt>
    <dgm:pt modelId="{2D44A483-B31D-41BF-B3B9-680A62FA2DE0}" type="parTrans" cxnId="{94E1E8DD-B77D-44DD-BA2F-C59F71C7FFDD}">
      <dgm:prSet/>
      <dgm:spPr/>
      <dgm:t>
        <a:bodyPr/>
        <a:lstStyle/>
        <a:p>
          <a:endParaRPr lang="en-US"/>
        </a:p>
      </dgm:t>
    </dgm:pt>
    <dgm:pt modelId="{B770DE90-6BBF-4BC0-B8CB-C38AF4DE0380}" type="sibTrans" cxnId="{94E1E8DD-B77D-44DD-BA2F-C59F71C7FFDD}">
      <dgm:prSet/>
      <dgm:spPr/>
      <dgm:t>
        <a:bodyPr/>
        <a:lstStyle/>
        <a:p>
          <a:endParaRPr lang="en-US"/>
        </a:p>
      </dgm:t>
    </dgm:pt>
    <dgm:pt modelId="{A2E18C4A-57B5-422D-9833-82D36CE7D63B}">
      <dgm:prSet/>
      <dgm:spPr/>
      <dgm:t>
        <a:bodyPr/>
        <a:lstStyle/>
        <a:p>
          <a:r>
            <a:rPr lang="en-DK"/>
            <a:t>Spartel</a:t>
          </a:r>
          <a:endParaRPr lang="en-US"/>
        </a:p>
      </dgm:t>
    </dgm:pt>
    <dgm:pt modelId="{3802BEFE-E51B-4C8C-81E4-676929B291B5}" type="parTrans" cxnId="{32D752B5-41A1-4261-BB56-685BDA4963E5}">
      <dgm:prSet/>
      <dgm:spPr/>
      <dgm:t>
        <a:bodyPr/>
        <a:lstStyle/>
        <a:p>
          <a:endParaRPr lang="en-US"/>
        </a:p>
      </dgm:t>
    </dgm:pt>
    <dgm:pt modelId="{A827E17D-E032-4851-A9FD-C764F646E484}" type="sibTrans" cxnId="{32D752B5-41A1-4261-BB56-685BDA4963E5}">
      <dgm:prSet/>
      <dgm:spPr/>
      <dgm:t>
        <a:bodyPr/>
        <a:lstStyle/>
        <a:p>
          <a:endParaRPr lang="en-US"/>
        </a:p>
      </dgm:t>
    </dgm:pt>
    <dgm:pt modelId="{D274B7E6-1995-4D4F-B6C0-A086F7F02994}">
      <dgm:prSet/>
      <dgm:spPr/>
      <dgm:t>
        <a:bodyPr/>
        <a:lstStyle/>
        <a:p>
          <a:r>
            <a:rPr lang="en-DK"/>
            <a:t>Maling</a:t>
          </a:r>
          <a:endParaRPr lang="en-US"/>
        </a:p>
      </dgm:t>
    </dgm:pt>
    <dgm:pt modelId="{60B55031-2451-4009-87CF-69F6DBE2F09E}" type="parTrans" cxnId="{47B7FE2C-0E04-4CE9-8E61-7F6A84C26DF8}">
      <dgm:prSet/>
      <dgm:spPr/>
      <dgm:t>
        <a:bodyPr/>
        <a:lstStyle/>
        <a:p>
          <a:endParaRPr lang="en-US"/>
        </a:p>
      </dgm:t>
    </dgm:pt>
    <dgm:pt modelId="{9981EFE6-56C0-4262-A4CF-262DD3B594B4}" type="sibTrans" cxnId="{47B7FE2C-0E04-4CE9-8E61-7F6A84C26DF8}">
      <dgm:prSet/>
      <dgm:spPr/>
      <dgm:t>
        <a:bodyPr/>
        <a:lstStyle/>
        <a:p>
          <a:endParaRPr lang="en-US"/>
        </a:p>
      </dgm:t>
    </dgm:pt>
    <dgm:pt modelId="{F5A509F6-43A8-47FF-8B70-50272B158AFA}" type="pres">
      <dgm:prSet presAssocID="{0E6A32DE-B155-4D10-AB3E-AEECBE2B62F1}" presName="linear" presStyleCnt="0">
        <dgm:presLayoutVars>
          <dgm:dir/>
          <dgm:animLvl val="lvl"/>
          <dgm:resizeHandles val="exact"/>
        </dgm:presLayoutVars>
      </dgm:prSet>
      <dgm:spPr/>
    </dgm:pt>
    <dgm:pt modelId="{B625F9AF-2FE8-467A-BA70-68E01F416C80}" type="pres">
      <dgm:prSet presAssocID="{35A0BEFC-4494-430F-BF6D-0213E7663FC6}" presName="parentLin" presStyleCnt="0"/>
      <dgm:spPr/>
    </dgm:pt>
    <dgm:pt modelId="{50837F2B-8C67-4B96-9701-9B422460D9C3}" type="pres">
      <dgm:prSet presAssocID="{35A0BEFC-4494-430F-BF6D-0213E7663FC6}" presName="parentLeftMargin" presStyleLbl="node1" presStyleIdx="0" presStyleCnt="4"/>
      <dgm:spPr/>
    </dgm:pt>
    <dgm:pt modelId="{2044474E-7798-4F58-9344-7243A42DFFD7}" type="pres">
      <dgm:prSet presAssocID="{35A0BEFC-4494-430F-BF6D-0213E7663F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85A090-4F72-408E-B4A2-324E038A573C}" type="pres">
      <dgm:prSet presAssocID="{35A0BEFC-4494-430F-BF6D-0213E7663FC6}" presName="negativeSpace" presStyleCnt="0"/>
      <dgm:spPr/>
    </dgm:pt>
    <dgm:pt modelId="{09AFA8AE-ADE9-4E10-88B5-B740699809B1}" type="pres">
      <dgm:prSet presAssocID="{35A0BEFC-4494-430F-BF6D-0213E7663FC6}" presName="childText" presStyleLbl="conFgAcc1" presStyleIdx="0" presStyleCnt="4">
        <dgm:presLayoutVars>
          <dgm:bulletEnabled val="1"/>
        </dgm:presLayoutVars>
      </dgm:prSet>
      <dgm:spPr/>
    </dgm:pt>
    <dgm:pt modelId="{D34FCD00-E3C0-4BDC-80D7-FC33593A79D0}" type="pres">
      <dgm:prSet presAssocID="{F3D4879F-D67C-4B39-8FD1-16F96FCA1A90}" presName="spaceBetweenRectangles" presStyleCnt="0"/>
      <dgm:spPr/>
    </dgm:pt>
    <dgm:pt modelId="{44B5AC9B-3AED-428B-B799-82A86245E08E}" type="pres">
      <dgm:prSet presAssocID="{7AC46C75-1710-45AA-A82A-742135602CE7}" presName="parentLin" presStyleCnt="0"/>
      <dgm:spPr/>
    </dgm:pt>
    <dgm:pt modelId="{55B19DB3-2009-4985-8343-C0D89D951C11}" type="pres">
      <dgm:prSet presAssocID="{7AC46C75-1710-45AA-A82A-742135602CE7}" presName="parentLeftMargin" presStyleLbl="node1" presStyleIdx="0" presStyleCnt="4"/>
      <dgm:spPr/>
    </dgm:pt>
    <dgm:pt modelId="{20676F43-9825-4535-A7CA-0378D8E81336}" type="pres">
      <dgm:prSet presAssocID="{7AC46C75-1710-45AA-A82A-742135602C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DF8DE66-042F-45A3-BE7E-36B86E05FE06}" type="pres">
      <dgm:prSet presAssocID="{7AC46C75-1710-45AA-A82A-742135602CE7}" presName="negativeSpace" presStyleCnt="0"/>
      <dgm:spPr/>
    </dgm:pt>
    <dgm:pt modelId="{65C0A799-BCE1-4375-89CE-F934722ADDAE}" type="pres">
      <dgm:prSet presAssocID="{7AC46C75-1710-45AA-A82A-742135602CE7}" presName="childText" presStyleLbl="conFgAcc1" presStyleIdx="1" presStyleCnt="4">
        <dgm:presLayoutVars>
          <dgm:bulletEnabled val="1"/>
        </dgm:presLayoutVars>
      </dgm:prSet>
      <dgm:spPr/>
    </dgm:pt>
    <dgm:pt modelId="{118FA166-BD3B-4248-8379-7BF4DAB2B0AE}" type="pres">
      <dgm:prSet presAssocID="{B770DE90-6BBF-4BC0-B8CB-C38AF4DE0380}" presName="spaceBetweenRectangles" presStyleCnt="0"/>
      <dgm:spPr/>
    </dgm:pt>
    <dgm:pt modelId="{29CF746B-EF84-4551-88C5-EC0A8310242E}" type="pres">
      <dgm:prSet presAssocID="{A2E18C4A-57B5-422D-9833-82D36CE7D63B}" presName="parentLin" presStyleCnt="0"/>
      <dgm:spPr/>
    </dgm:pt>
    <dgm:pt modelId="{8067AF47-4284-4654-A48F-E6746FC8A93C}" type="pres">
      <dgm:prSet presAssocID="{A2E18C4A-57B5-422D-9833-82D36CE7D63B}" presName="parentLeftMargin" presStyleLbl="node1" presStyleIdx="1" presStyleCnt="4"/>
      <dgm:spPr/>
    </dgm:pt>
    <dgm:pt modelId="{13A5AE4C-469D-4BC2-9216-C87B410C7EB3}" type="pres">
      <dgm:prSet presAssocID="{A2E18C4A-57B5-422D-9833-82D36CE7D6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860B83-2352-4BBE-BF13-2EC64025CFFF}" type="pres">
      <dgm:prSet presAssocID="{A2E18C4A-57B5-422D-9833-82D36CE7D63B}" presName="negativeSpace" presStyleCnt="0"/>
      <dgm:spPr/>
    </dgm:pt>
    <dgm:pt modelId="{CD5C0EF9-AEAA-4BD5-ACDA-38599C0CC8EA}" type="pres">
      <dgm:prSet presAssocID="{A2E18C4A-57B5-422D-9833-82D36CE7D63B}" presName="childText" presStyleLbl="conFgAcc1" presStyleIdx="2" presStyleCnt="4">
        <dgm:presLayoutVars>
          <dgm:bulletEnabled val="1"/>
        </dgm:presLayoutVars>
      </dgm:prSet>
      <dgm:spPr/>
    </dgm:pt>
    <dgm:pt modelId="{CDE98394-4055-47BF-A1C4-0874CE5E2025}" type="pres">
      <dgm:prSet presAssocID="{A827E17D-E032-4851-A9FD-C764F646E484}" presName="spaceBetweenRectangles" presStyleCnt="0"/>
      <dgm:spPr/>
    </dgm:pt>
    <dgm:pt modelId="{56E2B7C7-FFC0-45CE-A9BF-E10136B92B5F}" type="pres">
      <dgm:prSet presAssocID="{D274B7E6-1995-4D4F-B6C0-A086F7F02994}" presName="parentLin" presStyleCnt="0"/>
      <dgm:spPr/>
    </dgm:pt>
    <dgm:pt modelId="{93339677-22B4-4113-9637-96ADB6882797}" type="pres">
      <dgm:prSet presAssocID="{D274B7E6-1995-4D4F-B6C0-A086F7F02994}" presName="parentLeftMargin" presStyleLbl="node1" presStyleIdx="2" presStyleCnt="4"/>
      <dgm:spPr/>
    </dgm:pt>
    <dgm:pt modelId="{42B6EBC5-C47C-4E67-8E73-61A96D766F85}" type="pres">
      <dgm:prSet presAssocID="{D274B7E6-1995-4D4F-B6C0-A086F7F0299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5DFE04F-99A3-45AC-B0AB-8B09B44B1A11}" type="pres">
      <dgm:prSet presAssocID="{D274B7E6-1995-4D4F-B6C0-A086F7F02994}" presName="negativeSpace" presStyleCnt="0"/>
      <dgm:spPr/>
    </dgm:pt>
    <dgm:pt modelId="{3CAC698E-9A41-4523-9F53-F4F595A8EAB5}" type="pres">
      <dgm:prSet presAssocID="{D274B7E6-1995-4D4F-B6C0-A086F7F0299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7B7FE2C-0E04-4CE9-8E61-7F6A84C26DF8}" srcId="{0E6A32DE-B155-4D10-AB3E-AEECBE2B62F1}" destId="{D274B7E6-1995-4D4F-B6C0-A086F7F02994}" srcOrd="3" destOrd="0" parTransId="{60B55031-2451-4009-87CF-69F6DBE2F09E}" sibTransId="{9981EFE6-56C0-4262-A4CF-262DD3B594B4}"/>
    <dgm:cxn modelId="{8F1E442D-BEA7-4C04-B2DD-42BCC0208965}" type="presOf" srcId="{0E6A32DE-B155-4D10-AB3E-AEECBE2B62F1}" destId="{F5A509F6-43A8-47FF-8B70-50272B158AFA}" srcOrd="0" destOrd="0" presId="urn:microsoft.com/office/officeart/2005/8/layout/list1"/>
    <dgm:cxn modelId="{38076D38-CEC9-4724-9EB9-772378EE5790}" type="presOf" srcId="{D274B7E6-1995-4D4F-B6C0-A086F7F02994}" destId="{42B6EBC5-C47C-4E67-8E73-61A96D766F85}" srcOrd="1" destOrd="0" presId="urn:microsoft.com/office/officeart/2005/8/layout/list1"/>
    <dgm:cxn modelId="{9C1C3A44-8AA9-42D2-8C6C-3A08ED8D233E}" srcId="{0E6A32DE-B155-4D10-AB3E-AEECBE2B62F1}" destId="{35A0BEFC-4494-430F-BF6D-0213E7663FC6}" srcOrd="0" destOrd="0" parTransId="{1C1C4B78-B6E0-4ADD-9400-C38B4CE22501}" sibTransId="{F3D4879F-D67C-4B39-8FD1-16F96FCA1A90}"/>
    <dgm:cxn modelId="{29AB8D8A-3E4A-4C2C-8B14-DEEA5198B9AB}" type="presOf" srcId="{D274B7E6-1995-4D4F-B6C0-A086F7F02994}" destId="{93339677-22B4-4113-9637-96ADB6882797}" srcOrd="0" destOrd="0" presId="urn:microsoft.com/office/officeart/2005/8/layout/list1"/>
    <dgm:cxn modelId="{1F9646A7-AD62-4938-B1D0-5F13ABC08A27}" type="presOf" srcId="{35A0BEFC-4494-430F-BF6D-0213E7663FC6}" destId="{50837F2B-8C67-4B96-9701-9B422460D9C3}" srcOrd="0" destOrd="0" presId="urn:microsoft.com/office/officeart/2005/8/layout/list1"/>
    <dgm:cxn modelId="{32D752B5-41A1-4261-BB56-685BDA4963E5}" srcId="{0E6A32DE-B155-4D10-AB3E-AEECBE2B62F1}" destId="{A2E18C4A-57B5-422D-9833-82D36CE7D63B}" srcOrd="2" destOrd="0" parTransId="{3802BEFE-E51B-4C8C-81E4-676929B291B5}" sibTransId="{A827E17D-E032-4851-A9FD-C764F646E484}"/>
    <dgm:cxn modelId="{9BDBBFC1-1DC7-4301-AA77-ED0AEBFFEB36}" type="presOf" srcId="{35A0BEFC-4494-430F-BF6D-0213E7663FC6}" destId="{2044474E-7798-4F58-9344-7243A42DFFD7}" srcOrd="1" destOrd="0" presId="urn:microsoft.com/office/officeart/2005/8/layout/list1"/>
    <dgm:cxn modelId="{D7BA33C2-9581-4231-9CE6-9E3237B58995}" type="presOf" srcId="{A2E18C4A-57B5-422D-9833-82D36CE7D63B}" destId="{8067AF47-4284-4654-A48F-E6746FC8A93C}" srcOrd="0" destOrd="0" presId="urn:microsoft.com/office/officeart/2005/8/layout/list1"/>
    <dgm:cxn modelId="{72E731C6-A889-4111-BE30-593CB8C1F636}" type="presOf" srcId="{A2E18C4A-57B5-422D-9833-82D36CE7D63B}" destId="{13A5AE4C-469D-4BC2-9216-C87B410C7EB3}" srcOrd="1" destOrd="0" presId="urn:microsoft.com/office/officeart/2005/8/layout/list1"/>
    <dgm:cxn modelId="{94E1E8DD-B77D-44DD-BA2F-C59F71C7FFDD}" srcId="{0E6A32DE-B155-4D10-AB3E-AEECBE2B62F1}" destId="{7AC46C75-1710-45AA-A82A-742135602CE7}" srcOrd="1" destOrd="0" parTransId="{2D44A483-B31D-41BF-B3B9-680A62FA2DE0}" sibTransId="{B770DE90-6BBF-4BC0-B8CB-C38AF4DE0380}"/>
    <dgm:cxn modelId="{E675DDF1-6963-40AC-8EBA-AA1B93A7EF69}" type="presOf" srcId="{7AC46C75-1710-45AA-A82A-742135602CE7}" destId="{55B19DB3-2009-4985-8343-C0D89D951C11}" srcOrd="0" destOrd="0" presId="urn:microsoft.com/office/officeart/2005/8/layout/list1"/>
    <dgm:cxn modelId="{1597ABF7-D885-4DA6-B17F-80C666B9C6A6}" type="presOf" srcId="{7AC46C75-1710-45AA-A82A-742135602CE7}" destId="{20676F43-9825-4535-A7CA-0378D8E81336}" srcOrd="1" destOrd="0" presId="urn:microsoft.com/office/officeart/2005/8/layout/list1"/>
    <dgm:cxn modelId="{B839CCD5-7B60-46C5-B236-57F594E270E9}" type="presParOf" srcId="{F5A509F6-43A8-47FF-8B70-50272B158AFA}" destId="{B625F9AF-2FE8-467A-BA70-68E01F416C80}" srcOrd="0" destOrd="0" presId="urn:microsoft.com/office/officeart/2005/8/layout/list1"/>
    <dgm:cxn modelId="{FC469FD5-54A1-4C4A-B96E-2D07FE8278B2}" type="presParOf" srcId="{B625F9AF-2FE8-467A-BA70-68E01F416C80}" destId="{50837F2B-8C67-4B96-9701-9B422460D9C3}" srcOrd="0" destOrd="0" presId="urn:microsoft.com/office/officeart/2005/8/layout/list1"/>
    <dgm:cxn modelId="{AD75CD84-7F2A-4E39-89FD-C133319BBBFB}" type="presParOf" srcId="{B625F9AF-2FE8-467A-BA70-68E01F416C80}" destId="{2044474E-7798-4F58-9344-7243A42DFFD7}" srcOrd="1" destOrd="0" presId="urn:microsoft.com/office/officeart/2005/8/layout/list1"/>
    <dgm:cxn modelId="{34DC6783-8EF4-46AA-A848-854CD5AE99A3}" type="presParOf" srcId="{F5A509F6-43A8-47FF-8B70-50272B158AFA}" destId="{6485A090-4F72-408E-B4A2-324E038A573C}" srcOrd="1" destOrd="0" presId="urn:microsoft.com/office/officeart/2005/8/layout/list1"/>
    <dgm:cxn modelId="{D3FF45DC-3FC2-4F91-A7A1-324B852C3662}" type="presParOf" srcId="{F5A509F6-43A8-47FF-8B70-50272B158AFA}" destId="{09AFA8AE-ADE9-4E10-88B5-B740699809B1}" srcOrd="2" destOrd="0" presId="urn:microsoft.com/office/officeart/2005/8/layout/list1"/>
    <dgm:cxn modelId="{16CB1AB4-0E48-45CC-8347-258A835ECCCB}" type="presParOf" srcId="{F5A509F6-43A8-47FF-8B70-50272B158AFA}" destId="{D34FCD00-E3C0-4BDC-80D7-FC33593A79D0}" srcOrd="3" destOrd="0" presId="urn:microsoft.com/office/officeart/2005/8/layout/list1"/>
    <dgm:cxn modelId="{954AE643-6962-4694-9BA2-C3CC47FDD925}" type="presParOf" srcId="{F5A509F6-43A8-47FF-8B70-50272B158AFA}" destId="{44B5AC9B-3AED-428B-B799-82A86245E08E}" srcOrd="4" destOrd="0" presId="urn:microsoft.com/office/officeart/2005/8/layout/list1"/>
    <dgm:cxn modelId="{97BB2332-E041-4F25-A2FB-D9BA0180723F}" type="presParOf" srcId="{44B5AC9B-3AED-428B-B799-82A86245E08E}" destId="{55B19DB3-2009-4985-8343-C0D89D951C11}" srcOrd="0" destOrd="0" presId="urn:microsoft.com/office/officeart/2005/8/layout/list1"/>
    <dgm:cxn modelId="{8DCE2F45-6E4C-444E-89F1-C2B1F783A679}" type="presParOf" srcId="{44B5AC9B-3AED-428B-B799-82A86245E08E}" destId="{20676F43-9825-4535-A7CA-0378D8E81336}" srcOrd="1" destOrd="0" presId="urn:microsoft.com/office/officeart/2005/8/layout/list1"/>
    <dgm:cxn modelId="{F417F8E4-A811-44F5-BD59-8A6D5A31A6B9}" type="presParOf" srcId="{F5A509F6-43A8-47FF-8B70-50272B158AFA}" destId="{5DF8DE66-042F-45A3-BE7E-36B86E05FE06}" srcOrd="5" destOrd="0" presId="urn:microsoft.com/office/officeart/2005/8/layout/list1"/>
    <dgm:cxn modelId="{A044AAFC-620E-43FE-8A9D-A3D27522C8EE}" type="presParOf" srcId="{F5A509F6-43A8-47FF-8B70-50272B158AFA}" destId="{65C0A799-BCE1-4375-89CE-F934722ADDAE}" srcOrd="6" destOrd="0" presId="urn:microsoft.com/office/officeart/2005/8/layout/list1"/>
    <dgm:cxn modelId="{1BD81F82-6B9A-42BB-890B-705A228BF1C0}" type="presParOf" srcId="{F5A509F6-43A8-47FF-8B70-50272B158AFA}" destId="{118FA166-BD3B-4248-8379-7BF4DAB2B0AE}" srcOrd="7" destOrd="0" presId="urn:microsoft.com/office/officeart/2005/8/layout/list1"/>
    <dgm:cxn modelId="{8327BB80-C684-4D73-AEAD-11AB986E70B5}" type="presParOf" srcId="{F5A509F6-43A8-47FF-8B70-50272B158AFA}" destId="{29CF746B-EF84-4551-88C5-EC0A8310242E}" srcOrd="8" destOrd="0" presId="urn:microsoft.com/office/officeart/2005/8/layout/list1"/>
    <dgm:cxn modelId="{6D5C399D-E065-4F5C-BF60-FBB5ED615B62}" type="presParOf" srcId="{29CF746B-EF84-4551-88C5-EC0A8310242E}" destId="{8067AF47-4284-4654-A48F-E6746FC8A93C}" srcOrd="0" destOrd="0" presId="urn:microsoft.com/office/officeart/2005/8/layout/list1"/>
    <dgm:cxn modelId="{FA4ECAD7-A22D-4D82-885D-12CCBDC4D84D}" type="presParOf" srcId="{29CF746B-EF84-4551-88C5-EC0A8310242E}" destId="{13A5AE4C-469D-4BC2-9216-C87B410C7EB3}" srcOrd="1" destOrd="0" presId="urn:microsoft.com/office/officeart/2005/8/layout/list1"/>
    <dgm:cxn modelId="{819759D6-98C9-4772-B88C-BAEB3D3F9D7F}" type="presParOf" srcId="{F5A509F6-43A8-47FF-8B70-50272B158AFA}" destId="{4F860B83-2352-4BBE-BF13-2EC64025CFFF}" srcOrd="9" destOrd="0" presId="urn:microsoft.com/office/officeart/2005/8/layout/list1"/>
    <dgm:cxn modelId="{F7246332-7DD4-4BBF-A0F9-F3501A94345B}" type="presParOf" srcId="{F5A509F6-43A8-47FF-8B70-50272B158AFA}" destId="{CD5C0EF9-AEAA-4BD5-ACDA-38599C0CC8EA}" srcOrd="10" destOrd="0" presId="urn:microsoft.com/office/officeart/2005/8/layout/list1"/>
    <dgm:cxn modelId="{C571773C-2F81-499F-AA57-C7DFFE8DED8A}" type="presParOf" srcId="{F5A509F6-43A8-47FF-8B70-50272B158AFA}" destId="{CDE98394-4055-47BF-A1C4-0874CE5E2025}" srcOrd="11" destOrd="0" presId="urn:microsoft.com/office/officeart/2005/8/layout/list1"/>
    <dgm:cxn modelId="{64F9862A-324E-4D82-BAFB-9E6BFF3E087F}" type="presParOf" srcId="{F5A509F6-43A8-47FF-8B70-50272B158AFA}" destId="{56E2B7C7-FFC0-45CE-A9BF-E10136B92B5F}" srcOrd="12" destOrd="0" presId="urn:microsoft.com/office/officeart/2005/8/layout/list1"/>
    <dgm:cxn modelId="{B4C8F41B-9D55-43F8-90A2-074B714E47D1}" type="presParOf" srcId="{56E2B7C7-FFC0-45CE-A9BF-E10136B92B5F}" destId="{93339677-22B4-4113-9637-96ADB6882797}" srcOrd="0" destOrd="0" presId="urn:microsoft.com/office/officeart/2005/8/layout/list1"/>
    <dgm:cxn modelId="{D42CE5F2-80DD-4F1E-AB8A-80AC19306DB5}" type="presParOf" srcId="{56E2B7C7-FFC0-45CE-A9BF-E10136B92B5F}" destId="{42B6EBC5-C47C-4E67-8E73-61A96D766F85}" srcOrd="1" destOrd="0" presId="urn:microsoft.com/office/officeart/2005/8/layout/list1"/>
    <dgm:cxn modelId="{875F86E5-EB22-40A8-B960-202899CDAF49}" type="presParOf" srcId="{F5A509F6-43A8-47FF-8B70-50272B158AFA}" destId="{05DFE04F-99A3-45AC-B0AB-8B09B44B1A11}" srcOrd="13" destOrd="0" presId="urn:microsoft.com/office/officeart/2005/8/layout/list1"/>
    <dgm:cxn modelId="{E6D15259-418A-47AC-81F5-AD04F81EAD69}" type="presParOf" srcId="{F5A509F6-43A8-47FF-8B70-50272B158AFA}" destId="{3CAC698E-9A41-4523-9F53-F4F595A8EA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8A8CD-40CF-43D6-8F2A-A673AC09C97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0F192D-B9B8-4BFB-952E-C9CD3049CAE5}">
      <dgm:prSet/>
      <dgm:spPr/>
      <dgm:t>
        <a:bodyPr/>
        <a:lstStyle/>
        <a:p>
          <a:r>
            <a:rPr lang="en-DK"/>
            <a:t>Når kant er skabt, skal den bukkes</a:t>
          </a:r>
          <a:endParaRPr lang="en-US"/>
        </a:p>
      </dgm:t>
    </dgm:pt>
    <dgm:pt modelId="{4BAC7107-AD83-441F-A498-4F60D7206CB5}" type="parTrans" cxnId="{D65DD040-1712-4B57-AB3A-CC82383FBAF9}">
      <dgm:prSet/>
      <dgm:spPr/>
      <dgm:t>
        <a:bodyPr/>
        <a:lstStyle/>
        <a:p>
          <a:endParaRPr lang="en-US"/>
        </a:p>
      </dgm:t>
    </dgm:pt>
    <dgm:pt modelId="{01ECC206-3270-427C-8BE3-6E63CED4A604}" type="sibTrans" cxnId="{D65DD040-1712-4B57-AB3A-CC82383FBAF9}">
      <dgm:prSet/>
      <dgm:spPr/>
      <dgm:t>
        <a:bodyPr/>
        <a:lstStyle/>
        <a:p>
          <a:endParaRPr lang="en-US"/>
        </a:p>
      </dgm:t>
    </dgm:pt>
    <dgm:pt modelId="{38BD816E-3753-4B1B-9C5D-5B4D7586577C}">
      <dgm:prSet/>
      <dgm:spPr/>
      <dgm:t>
        <a:bodyPr/>
        <a:lstStyle/>
        <a:p>
          <a:r>
            <a:rPr lang="da-DK"/>
            <a:t>🔧 </a:t>
          </a:r>
          <a:r>
            <a:rPr lang="da-DK" b="1"/>
            <a:t>Sådan gør du:</a:t>
          </a:r>
          <a:endParaRPr lang="en-US"/>
        </a:p>
      </dgm:t>
    </dgm:pt>
    <dgm:pt modelId="{EBADE6DB-34F2-44F6-982F-37C3973C2DA8}" type="parTrans" cxnId="{09BBD800-B243-43A1-BB0D-AF9570E1DCCB}">
      <dgm:prSet/>
      <dgm:spPr/>
      <dgm:t>
        <a:bodyPr/>
        <a:lstStyle/>
        <a:p>
          <a:endParaRPr lang="en-US"/>
        </a:p>
      </dgm:t>
    </dgm:pt>
    <dgm:pt modelId="{AF5B2713-917B-4204-8AE8-88236F233B5E}" type="sibTrans" cxnId="{09BBD800-B243-43A1-BB0D-AF9570E1DCCB}">
      <dgm:prSet/>
      <dgm:spPr/>
      <dgm:t>
        <a:bodyPr/>
        <a:lstStyle/>
        <a:p>
          <a:endParaRPr lang="en-US"/>
        </a:p>
      </dgm:t>
    </dgm:pt>
    <dgm:pt modelId="{897F422C-F723-46F4-BE62-527318488A57}">
      <dgm:prSet/>
      <dgm:spPr/>
      <dgm:t>
        <a:bodyPr/>
        <a:lstStyle/>
        <a:p>
          <a:r>
            <a:rPr lang="da-DK"/>
            <a:t>Placer Ziehklingen på en fast overflade, og hold burnisheren</a:t>
          </a:r>
          <a:r>
            <a:rPr lang="en-DK"/>
            <a:t> lodret</a:t>
          </a:r>
          <a:endParaRPr lang="en-US"/>
        </a:p>
      </dgm:t>
    </dgm:pt>
    <dgm:pt modelId="{59E2C123-AA94-43B0-9DAA-2D0C1FDC5AB2}" type="parTrans" cxnId="{10D82AC0-6410-4B59-95D7-1D45CE7847AC}">
      <dgm:prSet/>
      <dgm:spPr/>
      <dgm:t>
        <a:bodyPr/>
        <a:lstStyle/>
        <a:p>
          <a:endParaRPr lang="en-US"/>
        </a:p>
      </dgm:t>
    </dgm:pt>
    <dgm:pt modelId="{8EFBA2D6-F0D9-40F8-A44D-A7064AD09986}" type="sibTrans" cxnId="{10D82AC0-6410-4B59-95D7-1D45CE7847AC}">
      <dgm:prSet/>
      <dgm:spPr/>
      <dgm:t>
        <a:bodyPr/>
        <a:lstStyle/>
        <a:p>
          <a:endParaRPr lang="en-US"/>
        </a:p>
      </dgm:t>
    </dgm:pt>
    <dgm:pt modelId="{B182C318-BDED-48F1-BF7E-1B095AC43804}">
      <dgm:prSet/>
      <dgm:spPr/>
      <dgm:t>
        <a:bodyPr/>
        <a:lstStyle/>
        <a:p>
          <a:r>
            <a:rPr lang="da-DK"/>
            <a:t>Træk burnisheren langs kanten med jævnt tryk for at</a:t>
          </a:r>
          <a:r>
            <a:rPr lang="en-DK"/>
            <a:t> trække kan ud</a:t>
          </a:r>
          <a:endParaRPr lang="en-US"/>
        </a:p>
      </dgm:t>
    </dgm:pt>
    <dgm:pt modelId="{47E8B684-C3DF-4A6E-9D27-9924BE77451B}" type="parTrans" cxnId="{B9CCAED1-BA6A-436E-8433-8D2E80B4AD2B}">
      <dgm:prSet/>
      <dgm:spPr/>
      <dgm:t>
        <a:bodyPr/>
        <a:lstStyle/>
        <a:p>
          <a:endParaRPr lang="en-US"/>
        </a:p>
      </dgm:t>
    </dgm:pt>
    <dgm:pt modelId="{24571BE0-1F04-4225-A376-0362312D29BA}" type="sibTrans" cxnId="{B9CCAED1-BA6A-436E-8433-8D2E80B4AD2B}">
      <dgm:prSet/>
      <dgm:spPr/>
      <dgm:t>
        <a:bodyPr/>
        <a:lstStyle/>
        <a:p>
          <a:endParaRPr lang="en-US"/>
        </a:p>
      </dgm:t>
    </dgm:pt>
    <dgm:pt modelId="{726C926D-DDEF-4493-8376-CA5679607E6B}" type="pres">
      <dgm:prSet presAssocID="{9448A8CD-40CF-43D6-8F2A-A673AC09C97C}" presName="linear" presStyleCnt="0">
        <dgm:presLayoutVars>
          <dgm:animLvl val="lvl"/>
          <dgm:resizeHandles val="exact"/>
        </dgm:presLayoutVars>
      </dgm:prSet>
      <dgm:spPr/>
    </dgm:pt>
    <dgm:pt modelId="{B830DE2D-6DCF-4517-A862-4B40A5D05843}" type="pres">
      <dgm:prSet presAssocID="{3B0F192D-B9B8-4BFB-952E-C9CD3049CA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1F6136-C091-4553-BC15-7939AC2D5029}" type="pres">
      <dgm:prSet presAssocID="{01ECC206-3270-427C-8BE3-6E63CED4A604}" presName="spacer" presStyleCnt="0"/>
      <dgm:spPr/>
    </dgm:pt>
    <dgm:pt modelId="{D3B0CD01-ECB5-4AB0-8193-AC7FC288A2E6}" type="pres">
      <dgm:prSet presAssocID="{38BD816E-3753-4B1B-9C5D-5B4D758657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6886CF-8FDF-4249-8309-C7D4BB74F517}" type="pres">
      <dgm:prSet presAssocID="{AF5B2713-917B-4204-8AE8-88236F233B5E}" presName="spacer" presStyleCnt="0"/>
      <dgm:spPr/>
    </dgm:pt>
    <dgm:pt modelId="{376E7A50-C24E-4F5B-B990-2192BE0AD71A}" type="pres">
      <dgm:prSet presAssocID="{897F422C-F723-46F4-BE62-527318488A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55E177-C6D2-4512-A492-2F628FA4BDF6}" type="pres">
      <dgm:prSet presAssocID="{8EFBA2D6-F0D9-40F8-A44D-A7064AD09986}" presName="spacer" presStyleCnt="0"/>
      <dgm:spPr/>
    </dgm:pt>
    <dgm:pt modelId="{07AB4EC6-8DCE-4296-9A41-BF1A1FAD0B2B}" type="pres">
      <dgm:prSet presAssocID="{B182C318-BDED-48F1-BF7E-1B095AC438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9BBD800-B243-43A1-BB0D-AF9570E1DCCB}" srcId="{9448A8CD-40CF-43D6-8F2A-A673AC09C97C}" destId="{38BD816E-3753-4B1B-9C5D-5B4D7586577C}" srcOrd="1" destOrd="0" parTransId="{EBADE6DB-34F2-44F6-982F-37C3973C2DA8}" sibTransId="{AF5B2713-917B-4204-8AE8-88236F233B5E}"/>
    <dgm:cxn modelId="{D65DD040-1712-4B57-AB3A-CC82383FBAF9}" srcId="{9448A8CD-40CF-43D6-8F2A-A673AC09C97C}" destId="{3B0F192D-B9B8-4BFB-952E-C9CD3049CAE5}" srcOrd="0" destOrd="0" parTransId="{4BAC7107-AD83-441F-A498-4F60D7206CB5}" sibTransId="{01ECC206-3270-427C-8BE3-6E63CED4A604}"/>
    <dgm:cxn modelId="{14DCCA5C-B7D2-498E-94A0-A27C4890413D}" type="presOf" srcId="{38BD816E-3753-4B1B-9C5D-5B4D7586577C}" destId="{D3B0CD01-ECB5-4AB0-8193-AC7FC288A2E6}" srcOrd="0" destOrd="0" presId="urn:microsoft.com/office/officeart/2005/8/layout/vList2"/>
    <dgm:cxn modelId="{D8E6AB64-F3C7-428C-AFCB-0F651D86883E}" type="presOf" srcId="{9448A8CD-40CF-43D6-8F2A-A673AC09C97C}" destId="{726C926D-DDEF-4493-8376-CA5679607E6B}" srcOrd="0" destOrd="0" presId="urn:microsoft.com/office/officeart/2005/8/layout/vList2"/>
    <dgm:cxn modelId="{37F45C4C-7A41-441C-8846-B56F7E7FC277}" type="presOf" srcId="{B182C318-BDED-48F1-BF7E-1B095AC43804}" destId="{07AB4EC6-8DCE-4296-9A41-BF1A1FAD0B2B}" srcOrd="0" destOrd="0" presId="urn:microsoft.com/office/officeart/2005/8/layout/vList2"/>
    <dgm:cxn modelId="{5A6239AC-160E-4D6D-A266-8F72B6E3DD4D}" type="presOf" srcId="{3B0F192D-B9B8-4BFB-952E-C9CD3049CAE5}" destId="{B830DE2D-6DCF-4517-A862-4B40A5D05843}" srcOrd="0" destOrd="0" presId="urn:microsoft.com/office/officeart/2005/8/layout/vList2"/>
    <dgm:cxn modelId="{10D82AC0-6410-4B59-95D7-1D45CE7847AC}" srcId="{9448A8CD-40CF-43D6-8F2A-A673AC09C97C}" destId="{897F422C-F723-46F4-BE62-527318488A57}" srcOrd="2" destOrd="0" parTransId="{59E2C123-AA94-43B0-9DAA-2D0C1FDC5AB2}" sibTransId="{8EFBA2D6-F0D9-40F8-A44D-A7064AD09986}"/>
    <dgm:cxn modelId="{4AB79DC2-7196-4553-BD21-0F310C0D90DB}" type="presOf" srcId="{897F422C-F723-46F4-BE62-527318488A57}" destId="{376E7A50-C24E-4F5B-B990-2192BE0AD71A}" srcOrd="0" destOrd="0" presId="urn:microsoft.com/office/officeart/2005/8/layout/vList2"/>
    <dgm:cxn modelId="{B9CCAED1-BA6A-436E-8433-8D2E80B4AD2B}" srcId="{9448A8CD-40CF-43D6-8F2A-A673AC09C97C}" destId="{B182C318-BDED-48F1-BF7E-1B095AC43804}" srcOrd="3" destOrd="0" parTransId="{47E8B684-C3DF-4A6E-9D27-9924BE77451B}" sibTransId="{24571BE0-1F04-4225-A376-0362312D29BA}"/>
    <dgm:cxn modelId="{FAFE9F26-980B-4B0E-876E-FFE3E45AA816}" type="presParOf" srcId="{726C926D-DDEF-4493-8376-CA5679607E6B}" destId="{B830DE2D-6DCF-4517-A862-4B40A5D05843}" srcOrd="0" destOrd="0" presId="urn:microsoft.com/office/officeart/2005/8/layout/vList2"/>
    <dgm:cxn modelId="{DBAFFE02-DB41-41CF-9E87-47D88F9B39BA}" type="presParOf" srcId="{726C926D-DDEF-4493-8376-CA5679607E6B}" destId="{C41F6136-C091-4553-BC15-7939AC2D5029}" srcOrd="1" destOrd="0" presId="urn:microsoft.com/office/officeart/2005/8/layout/vList2"/>
    <dgm:cxn modelId="{70497D55-48E5-48A6-8D2D-58AFF1FD3395}" type="presParOf" srcId="{726C926D-DDEF-4493-8376-CA5679607E6B}" destId="{D3B0CD01-ECB5-4AB0-8193-AC7FC288A2E6}" srcOrd="2" destOrd="0" presId="urn:microsoft.com/office/officeart/2005/8/layout/vList2"/>
    <dgm:cxn modelId="{0DEF3758-FFE7-4373-8D8A-6BE14545A45C}" type="presParOf" srcId="{726C926D-DDEF-4493-8376-CA5679607E6B}" destId="{406886CF-8FDF-4249-8309-C7D4BB74F517}" srcOrd="3" destOrd="0" presId="urn:microsoft.com/office/officeart/2005/8/layout/vList2"/>
    <dgm:cxn modelId="{214A5BBF-85CF-46A6-AD99-1F231D8C776B}" type="presParOf" srcId="{726C926D-DDEF-4493-8376-CA5679607E6B}" destId="{376E7A50-C24E-4F5B-B990-2192BE0AD71A}" srcOrd="4" destOrd="0" presId="urn:microsoft.com/office/officeart/2005/8/layout/vList2"/>
    <dgm:cxn modelId="{940E7873-C7A3-430D-B3A8-87BE0336F27B}" type="presParOf" srcId="{726C926D-DDEF-4493-8376-CA5679607E6B}" destId="{2A55E177-C6D2-4512-A492-2F628FA4BDF6}" srcOrd="5" destOrd="0" presId="urn:microsoft.com/office/officeart/2005/8/layout/vList2"/>
    <dgm:cxn modelId="{5DA5B23F-D69C-4BB0-A6B2-489391FFF71B}" type="presParOf" srcId="{726C926D-DDEF-4493-8376-CA5679607E6B}" destId="{07AB4EC6-8DCE-4296-9A41-BF1A1FAD0B2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FA8AE-ADE9-4E10-88B5-B740699809B1}">
      <dsp:nvSpPr>
        <dsp:cNvPr id="0" name=""/>
        <dsp:cNvSpPr/>
      </dsp:nvSpPr>
      <dsp:spPr>
        <a:xfrm>
          <a:off x="0" y="5291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4474E-7798-4F58-9344-7243A42DFFD7}">
      <dsp:nvSpPr>
        <dsp:cNvPr id="0" name=""/>
        <dsp:cNvSpPr/>
      </dsp:nvSpPr>
      <dsp:spPr>
        <a:xfrm>
          <a:off x="333341" y="863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3000" kern="1200"/>
            <a:t>Sandpapir</a:t>
          </a:r>
          <a:endParaRPr lang="en-US" sz="3000" kern="1200"/>
        </a:p>
      </dsp:txBody>
      <dsp:txXfrm>
        <a:off x="376572" y="129590"/>
        <a:ext cx="4580321" cy="799138"/>
      </dsp:txXfrm>
    </dsp:sp>
    <dsp:sp modelId="{65C0A799-BCE1-4375-89CE-F934722ADDAE}">
      <dsp:nvSpPr>
        <dsp:cNvPr id="0" name=""/>
        <dsp:cNvSpPr/>
      </dsp:nvSpPr>
      <dsp:spPr>
        <a:xfrm>
          <a:off x="0" y="18899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76F43-9825-4535-A7CA-0378D8E81336}">
      <dsp:nvSpPr>
        <dsp:cNvPr id="0" name=""/>
        <dsp:cNvSpPr/>
      </dsp:nvSpPr>
      <dsp:spPr>
        <a:xfrm>
          <a:off x="333341" y="14471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3000" kern="1200"/>
            <a:t>Zienklinge</a:t>
          </a:r>
          <a:endParaRPr lang="en-US" sz="3000" kern="1200"/>
        </a:p>
      </dsp:txBody>
      <dsp:txXfrm>
        <a:off x="376572" y="1490390"/>
        <a:ext cx="4580321" cy="799138"/>
      </dsp:txXfrm>
    </dsp:sp>
    <dsp:sp modelId="{CD5C0EF9-AEAA-4BD5-ACDA-38599C0CC8EA}">
      <dsp:nvSpPr>
        <dsp:cNvPr id="0" name=""/>
        <dsp:cNvSpPr/>
      </dsp:nvSpPr>
      <dsp:spPr>
        <a:xfrm>
          <a:off x="0" y="3250759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5AE4C-469D-4BC2-9216-C87B410C7EB3}">
      <dsp:nvSpPr>
        <dsp:cNvPr id="0" name=""/>
        <dsp:cNvSpPr/>
      </dsp:nvSpPr>
      <dsp:spPr>
        <a:xfrm>
          <a:off x="333341" y="2807959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3000" kern="1200"/>
            <a:t>Spartel</a:t>
          </a:r>
          <a:endParaRPr lang="en-US" sz="3000" kern="1200"/>
        </a:p>
      </dsp:txBody>
      <dsp:txXfrm>
        <a:off x="376572" y="2851190"/>
        <a:ext cx="4580321" cy="799138"/>
      </dsp:txXfrm>
    </dsp:sp>
    <dsp:sp modelId="{3CAC698E-9A41-4523-9F53-F4F595A8EAB5}">
      <dsp:nvSpPr>
        <dsp:cNvPr id="0" name=""/>
        <dsp:cNvSpPr/>
      </dsp:nvSpPr>
      <dsp:spPr>
        <a:xfrm>
          <a:off x="0" y="461156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6EBC5-C47C-4E67-8E73-61A96D766F85}">
      <dsp:nvSpPr>
        <dsp:cNvPr id="0" name=""/>
        <dsp:cNvSpPr/>
      </dsp:nvSpPr>
      <dsp:spPr>
        <a:xfrm>
          <a:off x="333341" y="4168760"/>
          <a:ext cx="4666783" cy="8856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3000" kern="1200"/>
            <a:t>Maling</a:t>
          </a:r>
          <a:endParaRPr lang="en-US" sz="3000" kern="1200"/>
        </a:p>
      </dsp:txBody>
      <dsp:txXfrm>
        <a:off x="376572" y="4211991"/>
        <a:ext cx="4580321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0DE2D-6DCF-4517-A862-4B40A5D05843}">
      <dsp:nvSpPr>
        <dsp:cNvPr id="0" name=""/>
        <dsp:cNvSpPr/>
      </dsp:nvSpPr>
      <dsp:spPr>
        <a:xfrm>
          <a:off x="0" y="114637"/>
          <a:ext cx="6666833" cy="12392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3100" kern="1200"/>
            <a:t>Når kant er skabt, skal den bukkes</a:t>
          </a:r>
          <a:endParaRPr lang="en-US" sz="3100" kern="1200"/>
        </a:p>
      </dsp:txBody>
      <dsp:txXfrm>
        <a:off x="60493" y="175130"/>
        <a:ext cx="6545847" cy="1118215"/>
      </dsp:txXfrm>
    </dsp:sp>
    <dsp:sp modelId="{D3B0CD01-ECB5-4AB0-8193-AC7FC288A2E6}">
      <dsp:nvSpPr>
        <dsp:cNvPr id="0" name=""/>
        <dsp:cNvSpPr/>
      </dsp:nvSpPr>
      <dsp:spPr>
        <a:xfrm>
          <a:off x="0" y="1443118"/>
          <a:ext cx="6666833" cy="1239201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100" kern="1200"/>
            <a:t>🔧 </a:t>
          </a:r>
          <a:r>
            <a:rPr lang="da-DK" sz="3100" b="1" kern="1200"/>
            <a:t>Sådan gør du:</a:t>
          </a:r>
          <a:endParaRPr lang="en-US" sz="3100" kern="1200"/>
        </a:p>
      </dsp:txBody>
      <dsp:txXfrm>
        <a:off x="60493" y="1503611"/>
        <a:ext cx="6545847" cy="1118215"/>
      </dsp:txXfrm>
    </dsp:sp>
    <dsp:sp modelId="{376E7A50-C24E-4F5B-B990-2192BE0AD71A}">
      <dsp:nvSpPr>
        <dsp:cNvPr id="0" name=""/>
        <dsp:cNvSpPr/>
      </dsp:nvSpPr>
      <dsp:spPr>
        <a:xfrm>
          <a:off x="0" y="2771600"/>
          <a:ext cx="6666833" cy="1239201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100" kern="1200"/>
            <a:t>Placer Ziehklingen på en fast overflade, og hold burnisheren</a:t>
          </a:r>
          <a:r>
            <a:rPr lang="en-DK" sz="3100" kern="1200"/>
            <a:t> lodret</a:t>
          </a:r>
          <a:endParaRPr lang="en-US" sz="3100" kern="1200"/>
        </a:p>
      </dsp:txBody>
      <dsp:txXfrm>
        <a:off x="60493" y="2832093"/>
        <a:ext cx="6545847" cy="1118215"/>
      </dsp:txXfrm>
    </dsp:sp>
    <dsp:sp modelId="{07AB4EC6-8DCE-4296-9A41-BF1A1FAD0B2B}">
      <dsp:nvSpPr>
        <dsp:cNvPr id="0" name=""/>
        <dsp:cNvSpPr/>
      </dsp:nvSpPr>
      <dsp:spPr>
        <a:xfrm>
          <a:off x="0" y="4100081"/>
          <a:ext cx="6666833" cy="1239201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100" kern="1200"/>
            <a:t>Træk burnisheren langs kanten med jævnt tryk for at</a:t>
          </a:r>
          <a:r>
            <a:rPr lang="en-DK" sz="3100" kern="1200"/>
            <a:t> trække kan ud</a:t>
          </a:r>
          <a:endParaRPr lang="en-US" sz="3100" kern="1200"/>
        </a:p>
      </dsp:txBody>
      <dsp:txXfrm>
        <a:off x="60493" y="4160574"/>
        <a:ext cx="6545847" cy="111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D7E80-0B2B-4085-AF52-6BEADB74E958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60B92-3640-4E91-B98A-42ABBF26C87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022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 err="1"/>
              <a:t>Faldt</a:t>
            </a:r>
            <a:r>
              <a:rPr lang="en-DK" dirty="0"/>
              <a:t> </a:t>
            </a:r>
            <a:r>
              <a:rPr lang="en-DK" dirty="0" err="1"/>
              <a:t>af</a:t>
            </a:r>
            <a:r>
              <a:rPr lang="en-DK" dirty="0"/>
              <a:t>, </a:t>
            </a:r>
            <a:r>
              <a:rPr lang="en-DK" dirty="0" err="1"/>
              <a:t>hvis</a:t>
            </a:r>
            <a:r>
              <a:rPr lang="en-DK" dirty="0"/>
              <a:t> der </a:t>
            </a:r>
            <a:r>
              <a:rPr lang="en-DK" dirty="0" err="1"/>
              <a:t>ikke</a:t>
            </a:r>
            <a:r>
              <a:rPr lang="en-DK" dirty="0"/>
              <a:t> var prim </a:t>
            </a:r>
            <a:r>
              <a:rPr lang="en-DK" dirty="0" err="1"/>
              <a:t>på</a:t>
            </a:r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60B92-3640-4E91-B98A-42ABBF26C876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1546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0A115-63BC-4474-DA0C-51E400046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4F52286-CBBD-F9B7-B29A-5CF3FE193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6F231C-B483-86A6-97AA-13F685DB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5081B9B-CCF4-9ED9-8414-F181F374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C36A542-8603-F4FC-02EB-E00D93F6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3322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927FA-05E8-C0E5-BAF6-0E70291B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E56E58D-6780-7B11-3EED-7127030B4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4F91-2A27-040C-D14B-CAFD47DD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9F70D9A-4FB0-2C14-3EC5-BCFC2BD2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D8B8B6-26F0-F108-C59F-0471CFD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55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3074D744-7ED5-FF24-D426-BB8109B5A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5E05FE5-7E47-0524-2EB9-3C7B4CA51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C1AB8A2-84BD-7E88-4BC0-6F118EFC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0F63354-22BB-06CE-0002-D9677D4D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926D0EE-5C5B-32AA-4673-4727392F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861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0A8C4-84BF-C582-33F2-BEF4E868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7CB915B-607D-86B9-078C-4AD7B811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E16F097-34BB-ACA3-E34F-9679289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7CA345-7AAE-4923-2BB7-8BEB14AA8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CD4CE6-B73C-74A0-4B5C-EE6603DE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308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B13CB-129E-470E-0C9A-2D9FDB54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387443-711C-63B8-7D1C-E05CCEEFD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8697694-1D33-433E-6F70-C87AF8E2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D79F78-6F16-0D75-B05A-8427F17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C3D6C3C-0079-C30A-7A05-36C84499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89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579F0-008A-4683-7462-85FD187C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834FF5-9BC7-B40D-2B54-59F8C6136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8E1E2BE-5FE8-E85F-B214-AEFEF7D42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95E7F94-2D9A-BA65-8D6B-0A40545D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8F36196-917F-9828-90CC-51C41BFE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18C34F6-961F-037E-CCF1-CB7E1E2B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178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1979A-8DF7-339B-B80D-AF013B7B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648F5E6-4FBB-8880-452C-B86438F25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FA57450-AA03-6228-A8F3-0994CF42B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F65C213-0A59-C194-CAFE-B5F6A58B4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30CB98D-2BCB-B103-C5FA-16620239C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1F39BE1-8E53-6814-F8E6-92F17F98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E1F6B94-5F1F-E229-7C86-4BF12BEE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FAB78B5-5C18-F91F-745A-0748D29A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3398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D17DF-FCA7-4026-B477-69E5CCAE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FFC21F4-A044-1AB9-BDE2-AE4B4426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08D4807-31E9-B78B-A5AE-E689DA67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01CBC28-A617-ECC2-3FC4-A8894588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40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F358B59-5967-D6DF-F7D1-1D46A156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E6EBA752-1F0A-439A-EC4C-BFC7A9EB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2DD4B09-E730-442D-A934-6D757D47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578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B40AB-6C9A-CF00-9EDB-953B24EB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D7ED90-C484-1B17-7216-4ED89CCAD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E19BC5F-6558-88B2-6111-230998A85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8F96E1C-79F4-F86D-8EA9-7DC0CC00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979EE8C-F699-6951-6B5E-72829A3C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D4EB88-5816-2CEA-A7B5-F6579441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262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A7AAC-0926-A3F5-5C17-B7805393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9F20372-1E35-B9D3-C603-58B251D3E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045D52E-F6A5-D075-925E-2DD7F181E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E9BF0BC-DB1D-7415-4E64-813B8213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7C4347D-FCE9-5555-F60F-86A40518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AD693AA-5B23-B808-0561-6C7929C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4164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8CAEBDD-47F4-18E9-8A52-DEE3507E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C31F439-BB58-C22B-2240-FC2360981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86B7E7-FB10-8CBE-02CC-E9B3C473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43D58-1DE5-4B78-8FCE-DEB8657F4E5B}" type="datetimeFigureOut">
              <a:rPr lang="en-DK" smtClean="0"/>
              <a:t>10/03/2025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C5074A-9CD3-301D-B8E7-DB1042066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275CE89-EB33-39C7-2C22-0E15C2068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96D167-DA3B-4212-A2D1-E835A9C764BA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858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youtube.com/watch?v=AwNg--LtuMc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1197C2-72B1-418D-14A3-BB5E732D6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400"/>
              <a:t>3D workshop</a:t>
            </a:r>
            <a:endParaRPr lang="en-DK" sz="540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87AB6BD-D57E-6C56-FFFC-7397AAF2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da-DK" sz="1300"/>
              <a:t>Vi bygger vores egen fjernstyrede båd. Den bliver 3D printet, hvorefter vi får den samlet.</a:t>
            </a:r>
          </a:p>
          <a:p>
            <a:pPr algn="l"/>
            <a:r>
              <a:rPr lang="da-DK" sz="1300"/>
              <a:t>Samtidig vil vores modelbygger fortælle om den håndværksmæssige del af modelverden.</a:t>
            </a:r>
          </a:p>
          <a:p>
            <a:pPr algn="l"/>
            <a:r>
              <a:rPr lang="da-DK" sz="1300"/>
              <a:t>Vi kommer også til at skille en 3D printer ad og se, hvordan vi opgraderer den.</a:t>
            </a:r>
            <a:endParaRPr lang="en-DK" sz="130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C7FBF13-4F24-FAA6-029C-78F14AD7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017" b="204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7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C2CE1F-28DA-F04F-ECC6-27234943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🔥 </a:t>
            </a: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Termiske fejl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Billede 4" descr="Et billede, der indeholder tekst, skærmbillede, Font/skrifttype, software&#10;&#10;Automatisk genereret beskrivelse">
            <a:extLst>
              <a:ext uri="{FF2B5EF4-FFF2-40B4-BE49-F238E27FC236}">
                <a16:creationId xmlns:a16="http://schemas.microsoft.com/office/drawing/2014/main" id="{C9D1EF65-B9B4-5EF8-4C2E-3B7B3B9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52563"/>
            <a:ext cx="7188199" cy="27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1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6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502C1-7B87-2983-5B96-B2F3CE5B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🎨 </a:t>
            </a:r>
            <a:r>
              <a:rPr lang="en-US" sz="1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Filamentrelaterede fejl</a:t>
            </a:r>
            <a:endParaRPr lang="en-US" sz="1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Billede 4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817B1CF4-7C6D-5B06-898B-82D39684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61548"/>
            <a:ext cx="7188199" cy="27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9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7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44E2D7-CE2D-B1A7-7B03-C90D7866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💻 </a:t>
            </a: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Software- og slicerfejl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2389A26-C958-5F4D-4FA7-A228990B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94002"/>
            <a:ext cx="7188199" cy="20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67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913683-F609-EF31-B868-2BD7658C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🖱️ </a:t>
            </a:r>
            <a:r>
              <a:rPr lang="en-DK" sz="2600" b="1">
                <a:solidFill>
                  <a:srgbClr val="FFFFFF"/>
                </a:solidFill>
              </a:rPr>
              <a:t>5</a:t>
            </a: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Build Plate-</a:t>
            </a:r>
            <a:r>
              <a:rPr lang="en-US" sz="26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fejl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Billede 4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6D3D3536-2895-8068-8B3D-79EEACC6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58347"/>
            <a:ext cx="7188199" cy="21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7F06A3-27A6-9FCE-CDFE-2FCF3DCC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🧪 </a:t>
            </a:r>
            <a:r>
              <a:rPr lang="da-DK" b="1">
                <a:solidFill>
                  <a:srgbClr val="FFFFFF"/>
                </a:solidFill>
              </a:rPr>
              <a:t>Top 5 mest almindelige årsager til fejl og deres løsninger</a:t>
            </a:r>
            <a:endParaRPr lang="en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DFA057-C3C3-0AB4-5FA5-A6025A41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1️⃣ </a:t>
            </a:r>
            <a:r>
              <a:rPr lang="en-GB" sz="2400" b="1" err="1"/>
              <a:t>Underextrusion</a:t>
            </a:r>
            <a:r>
              <a:rPr lang="en-GB" sz="2400"/>
              <a:t> – Rens </a:t>
            </a:r>
            <a:r>
              <a:rPr lang="en-GB" sz="2400" err="1"/>
              <a:t>dysen</a:t>
            </a:r>
            <a:r>
              <a:rPr lang="en-GB" sz="2400"/>
              <a:t>, </a:t>
            </a:r>
            <a:r>
              <a:rPr lang="en-GB" sz="2400" err="1"/>
              <a:t>tjek</a:t>
            </a:r>
            <a:r>
              <a:rPr lang="en-GB" sz="2400"/>
              <a:t> </a:t>
            </a:r>
            <a:r>
              <a:rPr lang="en-GB" sz="2400" err="1"/>
              <a:t>filamenttilførsel</a:t>
            </a:r>
            <a:r>
              <a:rPr lang="en-GB" sz="2400"/>
              <a:t> </a:t>
            </a:r>
            <a:r>
              <a:rPr lang="en-GB" sz="2400" err="1"/>
              <a:t>og</a:t>
            </a:r>
            <a:r>
              <a:rPr lang="en-GB" sz="2400"/>
              <a:t> juster flowrate.</a:t>
            </a:r>
            <a:br>
              <a:rPr lang="en-GB" sz="2400"/>
            </a:br>
            <a:r>
              <a:rPr lang="en-GB" sz="2400"/>
              <a:t>2️⃣ </a:t>
            </a:r>
            <a:r>
              <a:rPr lang="en-GB" sz="2400" b="1"/>
              <a:t>Warping</a:t>
            </a:r>
            <a:r>
              <a:rPr lang="en-GB" sz="2400"/>
              <a:t> – Brug </a:t>
            </a:r>
            <a:r>
              <a:rPr lang="en-GB" sz="2400" err="1"/>
              <a:t>varmebed</a:t>
            </a:r>
            <a:r>
              <a:rPr lang="en-GB" sz="2400"/>
              <a:t> </a:t>
            </a:r>
            <a:r>
              <a:rPr lang="en-GB" sz="2400" err="1"/>
              <a:t>og</a:t>
            </a:r>
            <a:r>
              <a:rPr lang="en-GB" sz="2400"/>
              <a:t> enclosure, </a:t>
            </a:r>
            <a:r>
              <a:rPr lang="en-GB" sz="2400" err="1"/>
              <a:t>og</a:t>
            </a:r>
            <a:r>
              <a:rPr lang="en-GB" sz="2400"/>
              <a:t> </a:t>
            </a:r>
            <a:r>
              <a:rPr lang="en-GB" sz="2400" err="1"/>
              <a:t>sørg</a:t>
            </a:r>
            <a:r>
              <a:rPr lang="en-GB" sz="2400"/>
              <a:t> for god </a:t>
            </a:r>
            <a:r>
              <a:rPr lang="en-GB" sz="2400" err="1"/>
              <a:t>vedhæftning</a:t>
            </a:r>
            <a:r>
              <a:rPr lang="en-GB" sz="2400"/>
              <a:t>.</a:t>
            </a:r>
            <a:br>
              <a:rPr lang="en-GB" sz="2400"/>
            </a:br>
            <a:r>
              <a:rPr lang="en-GB" sz="2400"/>
              <a:t>3️⃣ </a:t>
            </a:r>
            <a:r>
              <a:rPr lang="en-GB" sz="2400" b="1"/>
              <a:t>Stringing</a:t>
            </a:r>
            <a:r>
              <a:rPr lang="en-GB" sz="2400"/>
              <a:t> – Juster </a:t>
            </a:r>
            <a:r>
              <a:rPr lang="en-GB" sz="2400" err="1"/>
              <a:t>retraktion</a:t>
            </a:r>
            <a:r>
              <a:rPr lang="en-GB" sz="2400"/>
              <a:t> </a:t>
            </a:r>
            <a:r>
              <a:rPr lang="en-GB" sz="2400" err="1"/>
              <a:t>og</a:t>
            </a:r>
            <a:r>
              <a:rPr lang="en-GB" sz="2400"/>
              <a:t> </a:t>
            </a:r>
            <a:r>
              <a:rPr lang="en-GB" sz="2400" err="1"/>
              <a:t>sænk</a:t>
            </a:r>
            <a:r>
              <a:rPr lang="en-GB" sz="2400"/>
              <a:t> </a:t>
            </a:r>
            <a:r>
              <a:rPr lang="en-GB" sz="2400" err="1"/>
              <a:t>printtemperaturen</a:t>
            </a:r>
            <a:r>
              <a:rPr lang="en-GB" sz="2400"/>
              <a:t>.</a:t>
            </a:r>
            <a:br>
              <a:rPr lang="en-GB" sz="2400"/>
            </a:br>
            <a:r>
              <a:rPr lang="en-GB" sz="2400"/>
              <a:t>4️⃣ </a:t>
            </a:r>
            <a:r>
              <a:rPr lang="en-GB" sz="2400" b="1" err="1"/>
              <a:t>Dårlig</a:t>
            </a:r>
            <a:r>
              <a:rPr lang="en-GB" sz="2400" b="1"/>
              <a:t> </a:t>
            </a:r>
            <a:r>
              <a:rPr lang="en-GB" sz="2400" b="1" err="1"/>
              <a:t>vedhæftning</a:t>
            </a:r>
            <a:r>
              <a:rPr lang="en-GB" sz="2400"/>
              <a:t> – </a:t>
            </a:r>
            <a:r>
              <a:rPr lang="en-GB" sz="2400" err="1"/>
              <a:t>Sørg</a:t>
            </a:r>
            <a:r>
              <a:rPr lang="en-GB" sz="2400"/>
              <a:t> for </a:t>
            </a:r>
            <a:r>
              <a:rPr lang="en-GB" sz="2400" err="1"/>
              <a:t>korrekt</a:t>
            </a:r>
            <a:r>
              <a:rPr lang="en-GB" sz="2400"/>
              <a:t> level </a:t>
            </a:r>
            <a:r>
              <a:rPr lang="en-GB" sz="2400" err="1"/>
              <a:t>af</a:t>
            </a:r>
            <a:r>
              <a:rPr lang="en-GB" sz="2400"/>
              <a:t> build plate </a:t>
            </a:r>
            <a:r>
              <a:rPr lang="en-GB" sz="2400" err="1"/>
              <a:t>og</a:t>
            </a:r>
            <a:r>
              <a:rPr lang="en-GB" sz="2400"/>
              <a:t> </a:t>
            </a:r>
            <a:r>
              <a:rPr lang="en-GB" sz="2400" err="1"/>
              <a:t>brug</a:t>
            </a:r>
            <a:r>
              <a:rPr lang="en-GB" sz="2400"/>
              <a:t> </a:t>
            </a:r>
            <a:r>
              <a:rPr lang="en-GB" sz="2400" err="1"/>
              <a:t>vedhæftningsmiddel</a:t>
            </a:r>
            <a:r>
              <a:rPr lang="en-GB" sz="2400"/>
              <a:t>.</a:t>
            </a:r>
            <a:br>
              <a:rPr lang="en-GB" sz="2400"/>
            </a:br>
            <a:r>
              <a:rPr lang="en-GB" sz="2400"/>
              <a:t>5️⃣ </a:t>
            </a:r>
            <a:r>
              <a:rPr lang="en-GB" sz="2400" b="1" err="1"/>
              <a:t>Tilstoppet</a:t>
            </a:r>
            <a:r>
              <a:rPr lang="en-GB" sz="2400" b="1"/>
              <a:t> </a:t>
            </a:r>
            <a:r>
              <a:rPr lang="en-GB" sz="2400" b="1" err="1"/>
              <a:t>dyse</a:t>
            </a:r>
            <a:r>
              <a:rPr lang="en-GB" sz="2400"/>
              <a:t> – Rens </a:t>
            </a:r>
            <a:r>
              <a:rPr lang="en-GB" sz="2400" err="1"/>
              <a:t>dysen</a:t>
            </a:r>
            <a:r>
              <a:rPr lang="en-GB" sz="2400"/>
              <a:t> </a:t>
            </a:r>
            <a:r>
              <a:rPr lang="en-GB" sz="2400" err="1"/>
              <a:t>og</a:t>
            </a:r>
            <a:r>
              <a:rPr lang="en-GB" sz="2400"/>
              <a:t> </a:t>
            </a:r>
            <a:r>
              <a:rPr lang="en-GB" sz="2400" err="1"/>
              <a:t>tør</a:t>
            </a:r>
            <a:r>
              <a:rPr lang="en-GB" sz="2400"/>
              <a:t> </a:t>
            </a:r>
            <a:r>
              <a:rPr lang="en-GB" sz="2400" err="1"/>
              <a:t>filamentet</a:t>
            </a:r>
            <a:r>
              <a:rPr lang="en-GB" sz="2400"/>
              <a:t>.</a:t>
            </a:r>
            <a:endParaRPr lang="en-DK" sz="2400"/>
          </a:p>
        </p:txBody>
      </p:sp>
    </p:spTree>
    <p:extLst>
      <p:ext uri="{BB962C8B-B14F-4D97-AF65-F5344CB8AC3E}">
        <p14:creationId xmlns:p14="http://schemas.microsoft.com/office/powerpoint/2010/main" val="249367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016641CA-F2B0-8244-5709-464C4EAB1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79138"/>
              </p:ext>
            </p:extLst>
          </p:nvPr>
        </p:nvGraphicFramePr>
        <p:xfrm>
          <a:off x="0" y="1"/>
          <a:ext cx="11953555" cy="6858001"/>
        </p:xfrm>
        <a:graphic>
          <a:graphicData uri="http://schemas.openxmlformats.org/drawingml/2006/table">
            <a:tbl>
              <a:tblPr/>
              <a:tblGrid>
                <a:gridCol w="2390711">
                  <a:extLst>
                    <a:ext uri="{9D8B030D-6E8A-4147-A177-3AD203B41FA5}">
                      <a16:colId xmlns:a16="http://schemas.microsoft.com/office/drawing/2014/main" val="2480689002"/>
                    </a:ext>
                  </a:extLst>
                </a:gridCol>
                <a:gridCol w="2390711">
                  <a:extLst>
                    <a:ext uri="{9D8B030D-6E8A-4147-A177-3AD203B41FA5}">
                      <a16:colId xmlns:a16="http://schemas.microsoft.com/office/drawing/2014/main" val="1494034303"/>
                    </a:ext>
                  </a:extLst>
                </a:gridCol>
                <a:gridCol w="2390711">
                  <a:extLst>
                    <a:ext uri="{9D8B030D-6E8A-4147-A177-3AD203B41FA5}">
                      <a16:colId xmlns:a16="http://schemas.microsoft.com/office/drawing/2014/main" val="1021517174"/>
                    </a:ext>
                  </a:extLst>
                </a:gridCol>
                <a:gridCol w="2390711">
                  <a:extLst>
                    <a:ext uri="{9D8B030D-6E8A-4147-A177-3AD203B41FA5}">
                      <a16:colId xmlns:a16="http://schemas.microsoft.com/office/drawing/2014/main" val="1112727653"/>
                    </a:ext>
                  </a:extLst>
                </a:gridCol>
                <a:gridCol w="2390711">
                  <a:extLst>
                    <a:ext uri="{9D8B030D-6E8A-4147-A177-3AD203B41FA5}">
                      <a16:colId xmlns:a16="http://schemas.microsoft.com/office/drawing/2014/main" val="1469980032"/>
                    </a:ext>
                  </a:extLst>
                </a:gridCol>
              </a:tblGrid>
              <a:tr h="261284">
                <a:tc>
                  <a:txBody>
                    <a:bodyPr/>
                    <a:lstStyle/>
                    <a:p>
                      <a:r>
                        <a:rPr lang="en-GB" sz="1000" b="1"/>
                        <a:t>Build Plate Type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/>
                        <a:t>Materiale/Egenskab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/>
                        <a:t>Fordele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/>
                        <a:t>Ulemper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/>
                        <a:t>Anbefalede Filamenter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241988"/>
                  </a:ext>
                </a:extLst>
              </a:tr>
              <a:tr h="709200">
                <a:tc>
                  <a:txBody>
                    <a:bodyPr/>
                    <a:lstStyle/>
                    <a:p>
                      <a:r>
                        <a:rPr lang="en-GB" sz="1000" b="1" err="1"/>
                        <a:t>Glasplate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</a:t>
                      </a:r>
                      <a:r>
                        <a:rPr lang="en-GB" sz="1000" i="1" err="1"/>
                        <a:t>Borosilikatglas</a:t>
                      </a:r>
                      <a:r>
                        <a:rPr lang="en-GB" sz="1000" i="1"/>
                        <a:t>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Hård, flad overflade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Ekstremt glat overflade </a:t>
                      </a:r>
                      <a:br>
                        <a:rPr lang="da-DK" sz="1000"/>
                      </a:br>
                      <a:r>
                        <a:rPr lang="da-DK" sz="1000"/>
                        <a:t>- Nem at rengøre </a:t>
                      </a:r>
                      <a:br>
                        <a:rPr lang="da-DK" sz="1000"/>
                      </a:br>
                      <a:r>
                        <a:rPr lang="da-DK" sz="1000"/>
                        <a:t>- Modstandsdygtig over for varme og kemikalier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- Dårlig vedhæftning for visse materialer </a:t>
                      </a:r>
                      <a:br>
                        <a:rPr lang="en-GB" sz="1000"/>
                      </a:br>
                      <a:r>
                        <a:rPr lang="en-GB" sz="1000"/>
                        <a:t>- Kan kræve lim, tape eller spray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PLA, PETG, TPU, ABS (kræver lim eller tape)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233737"/>
                  </a:ext>
                </a:extLst>
              </a:tr>
              <a:tr h="666771">
                <a:tc>
                  <a:txBody>
                    <a:bodyPr/>
                    <a:lstStyle/>
                    <a:p>
                      <a:r>
                        <a:rPr lang="en-GB" sz="1000" b="1"/>
                        <a:t>PEI Sheet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(Polyetherimid)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Tynd PEI-film eller plade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God vedhæftning uden ekstra midler </a:t>
                      </a:r>
                      <a:br>
                        <a:rPr lang="da-DK" sz="1000"/>
                      </a:br>
                      <a:r>
                        <a:rPr lang="da-DK" sz="1000"/>
                        <a:t>- Let at fjerne prints efter afkøling </a:t>
                      </a:r>
                      <a:br>
                        <a:rPr lang="da-DK" sz="1000"/>
                      </a:br>
                      <a:r>
                        <a:rPr lang="da-DK" sz="1000"/>
                        <a:t>- Holdbar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blive ridset </a:t>
                      </a:r>
                      <a:br>
                        <a:rPr lang="da-DK" sz="1000"/>
                      </a:br>
                      <a:r>
                        <a:rPr lang="da-DK" sz="1000"/>
                        <a:t>- Kræver regelmæssig rengøring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ABS, ASA, TPU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723765"/>
                  </a:ext>
                </a:extLst>
              </a:tr>
              <a:tr h="666771">
                <a:tc>
                  <a:txBody>
                    <a:bodyPr/>
                    <a:lstStyle/>
                    <a:p>
                      <a:r>
                        <a:rPr lang="en-GB" sz="1000" b="1"/>
                        <a:t>Magnetisk Fleksibel Build Plate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err="1"/>
                        <a:t>Fleksibel</a:t>
                      </a:r>
                      <a:r>
                        <a:rPr lang="en-GB" sz="1000"/>
                        <a:t> </a:t>
                      </a:r>
                      <a:r>
                        <a:rPr lang="en-GB" sz="1000" err="1"/>
                        <a:t>metalplade</a:t>
                      </a:r>
                      <a:r>
                        <a:rPr lang="en-GB" sz="1000"/>
                        <a:t> med PEI-coating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Let at fjerne prints ved at bøje pladen </a:t>
                      </a:r>
                      <a:br>
                        <a:rPr lang="da-DK" sz="1000"/>
                      </a:br>
                      <a:r>
                        <a:rPr lang="da-DK" sz="1000"/>
                        <a:t>- God vedhæftning </a:t>
                      </a:r>
                      <a:br>
                        <a:rPr lang="da-DK" sz="1000"/>
                      </a:br>
                      <a:r>
                        <a:rPr lang="da-DK" sz="1000"/>
                        <a:t>- Udskiftelig overflade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blive slidt over tid </a:t>
                      </a:r>
                      <a:br>
                        <a:rPr lang="da-DK" sz="1000"/>
                      </a:br>
                      <a:r>
                        <a:rPr lang="da-DK" sz="1000"/>
                        <a:t>- Begrænset varmebestandighed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ABS, ASA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855287"/>
                  </a:ext>
                </a:extLst>
              </a:tr>
              <a:tr h="666771">
                <a:tc>
                  <a:txBody>
                    <a:bodyPr/>
                    <a:lstStyle/>
                    <a:p>
                      <a:r>
                        <a:rPr lang="en-GB" sz="1000" b="1"/>
                        <a:t>Carborundum Glasplate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(Hærdet glas med coating)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Hærdet glas med mikrotekstureret overflade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God vedhæftning, især for PLA og PETG </a:t>
                      </a:r>
                      <a:br>
                        <a:rPr lang="da-DK" sz="1000"/>
                      </a:br>
                      <a:r>
                        <a:rPr lang="da-DK" sz="1000"/>
                        <a:t>- Holder længe </a:t>
                      </a:r>
                      <a:br>
                        <a:rPr lang="da-DK" sz="1000"/>
                      </a:br>
                      <a:r>
                        <a:rPr lang="da-DK" sz="1000"/>
                        <a:t>- Nem at rengøre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have problemer med ABS og Nylon </a:t>
                      </a:r>
                      <a:br>
                        <a:rPr lang="da-DK" sz="1000"/>
                      </a:br>
                      <a:r>
                        <a:rPr lang="da-DK" sz="1000"/>
                        <a:t>- Tung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TPU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034169"/>
                  </a:ext>
                </a:extLst>
              </a:tr>
              <a:tr h="597220">
                <a:tc>
                  <a:txBody>
                    <a:bodyPr/>
                    <a:lstStyle/>
                    <a:p>
                      <a:r>
                        <a:rPr lang="en-GB" sz="1000" b="1"/>
                        <a:t>BuildTak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Speciel polymeroverflade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- Fremragende vedhæftning </a:t>
                      </a:r>
                      <a:br>
                        <a:rPr lang="en-GB" sz="1000"/>
                      </a:br>
                      <a:r>
                        <a:rPr lang="en-GB" sz="1000"/>
                        <a:t>- Reducerer behovet for lim eller tape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være svært at fjerne prints uden skader </a:t>
                      </a:r>
                      <a:br>
                        <a:rPr lang="da-DK" sz="1000"/>
                      </a:br>
                      <a:r>
                        <a:rPr lang="da-DK" sz="1000"/>
                        <a:t>- Slides op over tid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ABS, ASA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519008"/>
                  </a:ext>
                </a:extLst>
              </a:tr>
              <a:tr h="597220">
                <a:tc>
                  <a:txBody>
                    <a:bodyPr/>
                    <a:lstStyle/>
                    <a:p>
                      <a:r>
                        <a:rPr lang="en-GB" sz="1000" b="1"/>
                        <a:t>Garan Plate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(Keramisk belagt glas)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Keramisk coating på glas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Høj varmebestandighed </a:t>
                      </a:r>
                      <a:br>
                        <a:rPr lang="da-DK" sz="1000"/>
                      </a:br>
                      <a:r>
                        <a:rPr lang="da-DK" sz="1000"/>
                        <a:t>- God vedhæftning uden ekstra midler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være skrøbelig </a:t>
                      </a:r>
                      <a:br>
                        <a:rPr lang="da-DK" sz="1000"/>
                      </a:br>
                      <a:r>
                        <a:rPr lang="da-DK" sz="1000"/>
                        <a:t>- Dyrere end almindelig glasplate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TPU, ABS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298311"/>
                  </a:ext>
                </a:extLst>
              </a:tr>
              <a:tr h="597220">
                <a:tc>
                  <a:txBody>
                    <a:bodyPr/>
                    <a:lstStyle/>
                    <a:p>
                      <a:r>
                        <a:rPr lang="en-GB" sz="1000" b="1"/>
                        <a:t>Aluminium Build Plate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Aluminium med påført overfladebehandling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- God varmeledning </a:t>
                      </a:r>
                      <a:br>
                        <a:rPr lang="en-GB" sz="1000"/>
                      </a:br>
                      <a:r>
                        <a:rPr lang="en-GB" sz="1000"/>
                        <a:t>- Let </a:t>
                      </a:r>
                      <a:br>
                        <a:rPr lang="en-GB" sz="1000"/>
                      </a:br>
                      <a:r>
                        <a:rPr lang="en-GB" sz="1000"/>
                        <a:t>- Holdbar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deformeres ved meget høje temperaturer </a:t>
                      </a:r>
                      <a:br>
                        <a:rPr lang="da-DK" sz="1000"/>
                      </a:br>
                      <a:r>
                        <a:rPr lang="da-DK" sz="1000"/>
                        <a:t>- Kræver tape eller spray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ABS, Nylon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0924"/>
                  </a:ext>
                </a:extLst>
              </a:tr>
              <a:tr h="597220">
                <a:tc>
                  <a:txBody>
                    <a:bodyPr/>
                    <a:lstStyle/>
                    <a:p>
                      <a:r>
                        <a:rPr lang="en-GB" sz="1000" b="1"/>
                        <a:t>Polypropylen Plate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Fleksibel plastplade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Fremragende til vedhæftning af TPU og PP </a:t>
                      </a:r>
                      <a:br>
                        <a:rPr lang="da-DK" sz="1000"/>
                      </a:br>
                      <a:r>
                        <a:rPr lang="da-DK" sz="1000"/>
                        <a:t>- Fleksibel og let at fjerne prints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Begrænset holdbarhed </a:t>
                      </a:r>
                      <a:br>
                        <a:rPr lang="da-DK" sz="1000"/>
                      </a:br>
                      <a:r>
                        <a:rPr lang="da-DK" sz="1000"/>
                        <a:t>- Kan ikke bruges til alle filamenter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TPU, PP (polypropylen), fleksible filamenter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7907083"/>
                  </a:ext>
                </a:extLst>
              </a:tr>
              <a:tr h="485242">
                <a:tc>
                  <a:txBody>
                    <a:bodyPr/>
                    <a:lstStyle/>
                    <a:p>
                      <a:r>
                        <a:rPr lang="en-GB" sz="1000" b="1"/>
                        <a:t>Bluetape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(Malertape)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Papirtape, ofte blå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- Billig og nem at skifte </a:t>
                      </a:r>
                      <a:br>
                        <a:rPr lang="en-GB" sz="1000"/>
                      </a:br>
                      <a:r>
                        <a:rPr lang="en-GB" sz="1000"/>
                        <a:t>- Velegnet til begyndere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- Kan løsne sig under print </a:t>
                      </a:r>
                      <a:br>
                        <a:rPr lang="en-GB" sz="1000"/>
                      </a:br>
                      <a:r>
                        <a:rPr lang="en-GB" sz="1000"/>
                        <a:t>- Skal skiftes ofte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647021"/>
                  </a:ext>
                </a:extLst>
              </a:tr>
              <a:tr h="506541">
                <a:tc>
                  <a:txBody>
                    <a:bodyPr/>
                    <a:lstStyle/>
                    <a:p>
                      <a:r>
                        <a:rPr lang="en-GB" sz="1000" b="1"/>
                        <a:t>Kapton Tape</a:t>
                      </a:r>
                      <a:r>
                        <a:rPr lang="en-GB" sz="1000"/>
                        <a:t> </a:t>
                      </a:r>
                      <a:r>
                        <a:rPr lang="en-GB" sz="1000" i="1"/>
                        <a:t>(Polyimid tape)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Højtemperaturbestandig tape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Fremragende vedhæftning for ABS </a:t>
                      </a:r>
                      <a:br>
                        <a:rPr lang="da-DK" sz="1000"/>
                      </a:br>
                      <a:r>
                        <a:rPr lang="da-DK" sz="1000"/>
                        <a:t>- Tåler høj varme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Vanskelig at påføre uden luftbobler </a:t>
                      </a:r>
                      <a:br>
                        <a:rPr lang="da-DK" sz="1000"/>
                      </a:br>
                      <a:r>
                        <a:rPr lang="da-DK" sz="1000"/>
                        <a:t>- Slides op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ABS, ASA, Nylon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758904"/>
                  </a:ext>
                </a:extLst>
              </a:tr>
              <a:tr h="506541">
                <a:tc>
                  <a:txBody>
                    <a:bodyPr/>
                    <a:lstStyle/>
                    <a:p>
                      <a:r>
                        <a:rPr lang="en-GB" sz="1000" b="1"/>
                        <a:t>Textured PEI Sheet</a:t>
                      </a:r>
                      <a:endParaRPr lang="en-GB" sz="1000"/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Struktureret PEI-overflade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Giver tekstureret finish </a:t>
                      </a:r>
                      <a:br>
                        <a:rPr lang="da-DK" sz="1000"/>
                      </a:br>
                      <a:r>
                        <a:rPr lang="da-DK" sz="1000"/>
                        <a:t>- God vedhæftning </a:t>
                      </a:r>
                      <a:br>
                        <a:rPr lang="da-DK" sz="1000"/>
                      </a:br>
                      <a:r>
                        <a:rPr lang="da-DK" sz="1000"/>
                        <a:t>- Let at fjerne prints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000"/>
                        <a:t>- Kan blive ridset </a:t>
                      </a:r>
                      <a:br>
                        <a:rPr lang="da-DK" sz="1000"/>
                      </a:br>
                      <a:r>
                        <a:rPr lang="da-DK" sz="1000"/>
                        <a:t>- Kræver korrekt rengøring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00"/>
                        <a:t>PLA, PETG, ABS, ASA</a:t>
                      </a:r>
                    </a:p>
                  </a:txBody>
                  <a:tcPr marL="24584" marR="24584" marT="12292" marB="122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38812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907DE43-93CA-5255-17E7-EC4CE38A8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592602" y="474218"/>
            <a:ext cx="3191171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Oversigt over build plates og deres egenskaber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altLang="en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5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ACB7B3-84B5-D893-A769-561535E2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26"/>
            <a:ext cx="10603136" cy="6143861"/>
          </a:xfrm>
        </p:spPr>
        <p:txBody>
          <a:bodyPr>
            <a:normAutofit fontScale="92500"/>
          </a:bodyPr>
          <a:lstStyle/>
          <a:p>
            <a:r>
              <a:rPr lang="en-GB" err="1"/>
              <a:t>Uddybning</a:t>
            </a:r>
            <a:r>
              <a:rPr lang="en-GB"/>
              <a:t> </a:t>
            </a:r>
            <a:r>
              <a:rPr lang="en-GB" err="1"/>
              <a:t>af</a:t>
            </a:r>
            <a:r>
              <a:rPr lang="en-GB"/>
              <a:t> de </a:t>
            </a:r>
            <a:r>
              <a:rPr lang="en-GB" err="1"/>
              <a:t>vigtigste</a:t>
            </a:r>
            <a:r>
              <a:rPr lang="en-GB"/>
              <a:t> build plates</a:t>
            </a:r>
          </a:p>
          <a:p>
            <a:r>
              <a:rPr lang="en-DK"/>
              <a:t>🪟 </a:t>
            </a:r>
            <a:r>
              <a:rPr lang="en-GB" err="1"/>
              <a:t>Glasplate</a:t>
            </a:r>
            <a:r>
              <a:rPr lang="en-GB"/>
              <a:t> (</a:t>
            </a:r>
            <a:r>
              <a:rPr lang="en-GB" err="1"/>
              <a:t>Borosilikatglas</a:t>
            </a:r>
            <a:r>
              <a:rPr lang="en-GB"/>
              <a:t>)</a:t>
            </a:r>
          </a:p>
          <a:p>
            <a:pPr lvl="1"/>
            <a:r>
              <a:rPr lang="en-GB" err="1"/>
              <a:t>Egenskaber</a:t>
            </a:r>
            <a:r>
              <a:rPr lang="en-GB"/>
              <a:t>: </a:t>
            </a:r>
            <a:r>
              <a:rPr lang="en-GB" err="1"/>
              <a:t>Meget</a:t>
            </a:r>
            <a:r>
              <a:rPr lang="en-GB"/>
              <a:t> </a:t>
            </a:r>
            <a:r>
              <a:rPr lang="en-GB" err="1"/>
              <a:t>glat</a:t>
            </a:r>
            <a:r>
              <a:rPr lang="en-GB"/>
              <a:t> </a:t>
            </a:r>
            <a:r>
              <a:rPr lang="en-GB" err="1"/>
              <a:t>overflade</a:t>
            </a:r>
            <a:r>
              <a:rPr lang="en-GB"/>
              <a:t>, </a:t>
            </a:r>
            <a:r>
              <a:rPr lang="en-GB" err="1"/>
              <a:t>hvilket</a:t>
            </a:r>
            <a:r>
              <a:rPr lang="en-GB"/>
              <a:t> giver prints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spejlblank</a:t>
            </a:r>
            <a:r>
              <a:rPr lang="en-GB"/>
              <a:t> bund.</a:t>
            </a:r>
          </a:p>
          <a:p>
            <a:pPr lvl="1"/>
            <a:r>
              <a:rPr lang="en-GB" err="1"/>
              <a:t>Bedst</a:t>
            </a:r>
            <a:r>
              <a:rPr lang="en-GB"/>
              <a:t> </a:t>
            </a:r>
            <a:r>
              <a:rPr lang="en-GB" err="1"/>
              <a:t>til</a:t>
            </a:r>
            <a:r>
              <a:rPr lang="en-GB"/>
              <a:t>: PLA </a:t>
            </a:r>
            <a:r>
              <a:rPr lang="en-GB" err="1"/>
              <a:t>og</a:t>
            </a:r>
            <a:r>
              <a:rPr lang="en-GB"/>
              <a:t> PETG.</a:t>
            </a:r>
          </a:p>
          <a:p>
            <a:pPr lvl="1"/>
            <a:r>
              <a:rPr lang="en-GB"/>
              <a:t>Tips: Brug </a:t>
            </a:r>
            <a:r>
              <a:rPr lang="en-GB" err="1"/>
              <a:t>limstift</a:t>
            </a:r>
            <a:r>
              <a:rPr lang="en-GB"/>
              <a:t>, </a:t>
            </a:r>
            <a:r>
              <a:rPr lang="en-GB" err="1"/>
              <a:t>hårspray</a:t>
            </a:r>
            <a:r>
              <a:rPr lang="en-GB"/>
              <a:t> </a:t>
            </a:r>
            <a:r>
              <a:rPr lang="en-GB" err="1"/>
              <a:t>eller</a:t>
            </a:r>
            <a:r>
              <a:rPr lang="en-GB"/>
              <a:t> tape for </a:t>
            </a:r>
            <a:r>
              <a:rPr lang="en-GB" err="1"/>
              <a:t>bedre</a:t>
            </a:r>
            <a:r>
              <a:rPr lang="en-GB"/>
              <a:t> </a:t>
            </a:r>
            <a:r>
              <a:rPr lang="en-GB" err="1"/>
              <a:t>vedhæftning</a:t>
            </a:r>
            <a:r>
              <a:rPr lang="en-GB"/>
              <a:t> </a:t>
            </a:r>
            <a:r>
              <a:rPr lang="en-GB" err="1"/>
              <a:t>til</a:t>
            </a:r>
            <a:r>
              <a:rPr lang="en-GB"/>
              <a:t> </a:t>
            </a:r>
            <a:r>
              <a:rPr lang="en-GB" err="1"/>
              <a:t>visse</a:t>
            </a:r>
            <a:r>
              <a:rPr lang="en-GB"/>
              <a:t> </a:t>
            </a:r>
            <a:r>
              <a:rPr lang="en-GB" err="1"/>
              <a:t>filamenter</a:t>
            </a:r>
            <a:r>
              <a:rPr lang="en-GB"/>
              <a:t>.</a:t>
            </a:r>
          </a:p>
          <a:p>
            <a:r>
              <a:rPr lang="en-DK"/>
              <a:t>🧴 </a:t>
            </a:r>
            <a:r>
              <a:rPr lang="en-GB"/>
              <a:t>PEI Sheet (</a:t>
            </a:r>
            <a:r>
              <a:rPr lang="en-GB" err="1"/>
              <a:t>Polyetherimid</a:t>
            </a:r>
            <a:r>
              <a:rPr lang="en-GB"/>
              <a:t>)</a:t>
            </a:r>
          </a:p>
          <a:p>
            <a:pPr lvl="1"/>
            <a:r>
              <a:rPr lang="en-GB" err="1"/>
              <a:t>Egenskaber</a:t>
            </a:r>
            <a:r>
              <a:rPr lang="en-GB"/>
              <a:t>: God </a:t>
            </a:r>
            <a:r>
              <a:rPr lang="en-GB" err="1"/>
              <a:t>vedhæftning</a:t>
            </a:r>
            <a:r>
              <a:rPr lang="en-GB"/>
              <a:t> </a:t>
            </a:r>
            <a:r>
              <a:rPr lang="en-GB" err="1"/>
              <a:t>uden</a:t>
            </a:r>
            <a:r>
              <a:rPr lang="en-GB"/>
              <a:t> </a:t>
            </a:r>
            <a:r>
              <a:rPr lang="en-GB" err="1"/>
              <a:t>brug</a:t>
            </a:r>
            <a:r>
              <a:rPr lang="en-GB"/>
              <a:t> </a:t>
            </a:r>
            <a:r>
              <a:rPr lang="en-GB" err="1"/>
              <a:t>af</a:t>
            </a:r>
            <a:r>
              <a:rPr lang="en-GB"/>
              <a:t> </a:t>
            </a:r>
            <a:r>
              <a:rPr lang="en-GB" err="1"/>
              <a:t>ekstra</a:t>
            </a:r>
            <a:r>
              <a:rPr lang="en-GB"/>
              <a:t> </a:t>
            </a:r>
            <a:r>
              <a:rPr lang="en-GB" err="1"/>
              <a:t>klæbemidler</a:t>
            </a:r>
            <a:r>
              <a:rPr lang="en-GB"/>
              <a:t>. </a:t>
            </a:r>
            <a:r>
              <a:rPr lang="en-GB" err="1"/>
              <a:t>Efter</a:t>
            </a:r>
            <a:r>
              <a:rPr lang="en-GB"/>
              <a:t> </a:t>
            </a:r>
            <a:r>
              <a:rPr lang="en-GB" err="1"/>
              <a:t>afkøling</a:t>
            </a:r>
            <a:r>
              <a:rPr lang="en-GB"/>
              <a:t> slipper </a:t>
            </a:r>
            <a:r>
              <a:rPr lang="en-GB" err="1"/>
              <a:t>printet</a:t>
            </a:r>
            <a:r>
              <a:rPr lang="en-GB"/>
              <a:t> let.</a:t>
            </a:r>
          </a:p>
          <a:p>
            <a:pPr lvl="1"/>
            <a:r>
              <a:rPr lang="en-GB" err="1"/>
              <a:t>Bedst</a:t>
            </a:r>
            <a:r>
              <a:rPr lang="en-GB"/>
              <a:t> </a:t>
            </a:r>
            <a:r>
              <a:rPr lang="en-GB" err="1"/>
              <a:t>til</a:t>
            </a:r>
            <a:r>
              <a:rPr lang="en-GB"/>
              <a:t>: PLA, PETG, ABS, ASA, TPU.</a:t>
            </a:r>
          </a:p>
          <a:p>
            <a:pPr lvl="1"/>
            <a:r>
              <a:rPr lang="en-GB"/>
              <a:t>Tips: </a:t>
            </a:r>
            <a:r>
              <a:rPr lang="en-GB" err="1"/>
              <a:t>Rengør</a:t>
            </a:r>
            <a:r>
              <a:rPr lang="en-GB"/>
              <a:t> med </a:t>
            </a:r>
            <a:r>
              <a:rPr lang="en-GB" err="1"/>
              <a:t>isopropylalkohol</a:t>
            </a:r>
            <a:r>
              <a:rPr lang="en-GB"/>
              <a:t> </a:t>
            </a:r>
            <a:r>
              <a:rPr lang="en-GB" err="1"/>
              <a:t>regelmæssigt</a:t>
            </a:r>
            <a:r>
              <a:rPr lang="en-GB"/>
              <a:t> for at </a:t>
            </a:r>
            <a:r>
              <a:rPr lang="en-GB" err="1"/>
              <a:t>bevare</a:t>
            </a:r>
            <a:r>
              <a:rPr lang="en-GB"/>
              <a:t> </a:t>
            </a:r>
            <a:r>
              <a:rPr lang="en-GB" err="1"/>
              <a:t>vedhæftning</a:t>
            </a:r>
            <a:r>
              <a:rPr lang="en-GB"/>
              <a:t>.</a:t>
            </a:r>
          </a:p>
          <a:p>
            <a:r>
              <a:rPr lang="en-DK"/>
              <a:t>🔧 </a:t>
            </a:r>
            <a:r>
              <a:rPr lang="en-GB" err="1"/>
              <a:t>Magnetisk</a:t>
            </a:r>
            <a:r>
              <a:rPr lang="en-GB"/>
              <a:t> </a:t>
            </a:r>
            <a:r>
              <a:rPr lang="en-GB" err="1"/>
              <a:t>Fleksibel</a:t>
            </a:r>
            <a:r>
              <a:rPr lang="en-GB"/>
              <a:t> Build Plate</a:t>
            </a:r>
          </a:p>
          <a:p>
            <a:pPr lvl="1"/>
            <a:r>
              <a:rPr lang="en-GB" err="1"/>
              <a:t>Egenskaber</a:t>
            </a:r>
            <a:r>
              <a:rPr lang="en-GB"/>
              <a:t>: </a:t>
            </a:r>
            <a:r>
              <a:rPr lang="en-GB" err="1"/>
              <a:t>Fleksibel</a:t>
            </a:r>
            <a:r>
              <a:rPr lang="en-GB"/>
              <a:t> </a:t>
            </a:r>
            <a:r>
              <a:rPr lang="en-GB" err="1"/>
              <a:t>plade</a:t>
            </a:r>
            <a:r>
              <a:rPr lang="en-GB"/>
              <a:t>, </a:t>
            </a:r>
            <a:r>
              <a:rPr lang="en-GB" err="1"/>
              <a:t>som</a:t>
            </a:r>
            <a:r>
              <a:rPr lang="en-GB"/>
              <a:t> </a:t>
            </a:r>
            <a:r>
              <a:rPr lang="en-GB" err="1"/>
              <a:t>gør</a:t>
            </a:r>
            <a:r>
              <a:rPr lang="en-GB"/>
              <a:t> det let at </a:t>
            </a:r>
            <a:r>
              <a:rPr lang="en-GB" err="1"/>
              <a:t>fjerne</a:t>
            </a:r>
            <a:r>
              <a:rPr lang="en-GB"/>
              <a:t> prints </a:t>
            </a:r>
            <a:r>
              <a:rPr lang="en-GB" err="1"/>
              <a:t>ved</a:t>
            </a:r>
            <a:r>
              <a:rPr lang="en-GB"/>
              <a:t> at </a:t>
            </a:r>
            <a:r>
              <a:rPr lang="en-GB" err="1"/>
              <a:t>bøje</a:t>
            </a:r>
            <a:r>
              <a:rPr lang="en-GB"/>
              <a:t> </a:t>
            </a:r>
            <a:r>
              <a:rPr lang="en-GB" err="1"/>
              <a:t>pladen</a:t>
            </a:r>
            <a:r>
              <a:rPr lang="en-GB"/>
              <a:t>.</a:t>
            </a:r>
          </a:p>
          <a:p>
            <a:pPr lvl="1"/>
            <a:r>
              <a:rPr lang="en-GB" err="1"/>
              <a:t>Bedst</a:t>
            </a:r>
            <a:r>
              <a:rPr lang="en-GB"/>
              <a:t> </a:t>
            </a:r>
            <a:r>
              <a:rPr lang="en-GB" err="1"/>
              <a:t>til</a:t>
            </a:r>
            <a:r>
              <a:rPr lang="en-GB"/>
              <a:t>: PLA, PETG, ABS, ASA.</a:t>
            </a:r>
          </a:p>
          <a:p>
            <a:pPr lvl="1"/>
            <a:r>
              <a:rPr lang="en-GB"/>
              <a:t>Tips: Brug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hærdet</a:t>
            </a:r>
            <a:r>
              <a:rPr lang="en-GB"/>
              <a:t> </a:t>
            </a:r>
            <a:r>
              <a:rPr lang="en-GB" err="1"/>
              <a:t>dyse</a:t>
            </a:r>
            <a:r>
              <a:rPr lang="en-GB"/>
              <a:t>, </a:t>
            </a:r>
            <a:r>
              <a:rPr lang="en-GB" err="1"/>
              <a:t>hvis</a:t>
            </a:r>
            <a:r>
              <a:rPr lang="en-GB"/>
              <a:t> du printer med abrasive </a:t>
            </a:r>
            <a:r>
              <a:rPr lang="en-GB" err="1"/>
              <a:t>filamenter</a:t>
            </a:r>
            <a:r>
              <a:rPr lang="en-GB"/>
              <a:t> </a:t>
            </a:r>
            <a:r>
              <a:rPr lang="en-GB" err="1"/>
              <a:t>som</a:t>
            </a:r>
            <a:r>
              <a:rPr lang="en-GB"/>
              <a:t> Carbon Fiber.</a:t>
            </a:r>
          </a:p>
        </p:txBody>
      </p:sp>
    </p:spTree>
    <p:extLst>
      <p:ext uri="{BB962C8B-B14F-4D97-AF65-F5344CB8AC3E}">
        <p14:creationId xmlns:p14="http://schemas.microsoft.com/office/powerpoint/2010/main" val="233945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EBB0D4-B9C9-3D39-9594-F9743FF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DK" sz="5000"/>
              <a:t>Fugtfølsome materialer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8E6DF2-BD6B-AD38-B30B-62457DC5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a-DK" sz="1500" b="1"/>
              <a:t>⚠️ Hvad sker der, når filamentet absorberer fugt?</a:t>
            </a:r>
          </a:p>
          <a:p>
            <a:r>
              <a:rPr lang="da-DK" sz="1500"/>
              <a:t>Når fugtigt filament varmes op i hotend'en, fordamper vandet og skaber små dampbobler. Dette kan forårsage:</a:t>
            </a:r>
          </a:p>
          <a:p>
            <a:pPr>
              <a:buFont typeface="+mj-lt"/>
              <a:buAutoNum type="arabicPeriod"/>
            </a:pPr>
            <a:r>
              <a:rPr lang="da-DK" sz="1500" b="1"/>
              <a:t>Bobler og sprøjtning:</a:t>
            </a:r>
            <a:r>
              <a:rPr lang="da-DK" sz="1500"/>
              <a:t> Resulterer i ujævne overflader og svage prints.</a:t>
            </a:r>
          </a:p>
          <a:p>
            <a:pPr>
              <a:buFont typeface="+mj-lt"/>
              <a:buAutoNum type="arabicPeriod"/>
            </a:pPr>
            <a:r>
              <a:rPr lang="da-DK" sz="1500" b="1"/>
              <a:t>Porøse lag:</a:t>
            </a:r>
            <a:r>
              <a:rPr lang="da-DK" sz="1500"/>
              <a:t> Dårlig lagbinding, hvilket fører til reduceret styrke.</a:t>
            </a:r>
          </a:p>
          <a:p>
            <a:pPr>
              <a:buFont typeface="+mj-lt"/>
              <a:buAutoNum type="arabicPeriod"/>
            </a:pPr>
            <a:r>
              <a:rPr lang="da-DK" sz="1500" b="1"/>
              <a:t>Skørhed:</a:t>
            </a:r>
            <a:r>
              <a:rPr lang="da-DK" sz="1500"/>
              <a:t> Fugt gør filamentet svagt og skrøbeligt efter print.</a:t>
            </a:r>
          </a:p>
          <a:p>
            <a:endParaRPr lang="en-DK" sz="150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26643EA-CB45-15D7-021E-67C923F9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1"/>
            <a:ext cx="6903720" cy="54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598195-9F39-21D1-5A20-5BFA62E4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Lim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5A63D69-2A28-B75F-34B8-28CB2D54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33" r="1" b="1883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0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078A14-3765-47E3-78F8-4A8104CF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Vedhæftningstips til filamenttyper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Billede 25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3B3ACDF9-C989-C410-B0ED-491CE5C2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443" y="3067050"/>
            <a:ext cx="8566065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4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Hvem er jeg?</a:t>
            </a:r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2500899" y="1591664"/>
            <a:ext cx="5388013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Navn: Gert Lauritsen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Bedrifter: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a-DK"/>
              <a:t>BENG Digital Electronic (svagstrømsingeniør)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a-DK"/>
              <a:t>Medskifter af </a:t>
            </a:r>
            <a:r>
              <a:rPr lang="da-DK" err="1"/>
              <a:t>Skytem</a:t>
            </a:r>
            <a:endParaRPr lang="da-DK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a-DK"/>
              <a:t>SW&amp;HW udvikler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Hobby og Fritid: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a-DK"/>
              <a:t>Brygger ØL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a-DK"/>
              <a:t>3 børn, kone, hus og Ford</a:t>
            </a:r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476" y="1327150"/>
            <a:ext cx="3325439" cy="249407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8" y="3348680"/>
            <a:ext cx="4110681" cy="3083011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9589" y="6491416"/>
            <a:ext cx="391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da-DK" sz="1000" b="1">
              <a:solidFill>
                <a:srgbClr val="FF0000"/>
              </a:solidFill>
            </a:endParaRPr>
          </a:p>
          <a:p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BC4F9F9-6612-55F7-0B3E-56E44CCD9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85" y="1327150"/>
            <a:ext cx="2114685" cy="24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84F5C4-71C6-B81D-8F14-1144374B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Brim / Skirt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uild plate adhesion – Skrit, Brim, Raft">
            <a:extLst>
              <a:ext uri="{FF2B5EF4-FFF2-40B4-BE49-F238E27FC236}">
                <a16:creationId xmlns:a16="http://schemas.microsoft.com/office/drawing/2014/main" id="{4B68C479-AF5F-B479-5CAC-0E76C351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2" b="-2"/>
          <a:stretch/>
        </p:blipFill>
        <p:spPr bwMode="auto">
          <a:xfrm>
            <a:off x="7114162" y="471748"/>
            <a:ext cx="4324849" cy="25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9B219BB4-EB89-90A3-2F10-1184BA700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4009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E00AEB8-F51F-98CF-4BB6-8F4C7542E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26" r="4791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5D311028-B0EE-68E1-5995-3B889C59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696" r="-1" b="45295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203F9E-887C-E91B-D063-C83963E1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Brim</a:t>
            </a:r>
            <a:r>
              <a:rPr lang="en-D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med/</a:t>
            </a:r>
            <a:r>
              <a:rPr lang="en-DK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uden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5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0A12EF-E581-BC5D-3AE3-38E7F7F5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Support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0D8CAC-1ADB-E787-B071-093DCE25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2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2F9493-DA5C-2144-FA63-6B30B27F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Fejl</a:t>
            </a:r>
            <a:r>
              <a:rPr lang="en-DK" sz="5400"/>
              <a:t> ASA (</a:t>
            </a:r>
            <a:r>
              <a:rPr lang="en-DK" sz="5400" err="1"/>
              <a:t>før</a:t>
            </a:r>
            <a:r>
              <a:rPr lang="en-DK" sz="5400"/>
              <a:t> </a:t>
            </a:r>
            <a:r>
              <a:rPr lang="en-DK" sz="5400" err="1"/>
              <a:t>lim</a:t>
            </a:r>
            <a:r>
              <a:rPr lang="en-DK" sz="5400"/>
              <a:t>)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D61F741-9C6A-01AB-7FD0-C2B1B4B8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68" b="306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36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blå/nedtrykt, Elektrisk blå, plastik/plast, Majorelle-blå&#10;&#10;Automatisk genereret beskrivelse">
            <a:extLst>
              <a:ext uri="{FF2B5EF4-FFF2-40B4-BE49-F238E27FC236}">
                <a16:creationId xmlns:a16="http://schemas.microsoft.com/office/drawing/2014/main" id="{0A20A94D-92DD-9D9B-42B2-464D4E37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66" b="6752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7" name="Billede 6" descr="Et billede, der indeholder blå/nedtrykt, Elektrisk blå, Majorelle-blå, plastik/plast&#10;&#10;Automatisk genereret beskrivelse">
            <a:extLst>
              <a:ext uri="{FF2B5EF4-FFF2-40B4-BE49-F238E27FC236}">
                <a16:creationId xmlns:a16="http://schemas.microsoft.com/office/drawing/2014/main" id="{96BA9EBE-BA5C-FB34-AC3E-CEA806A1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4" r="2" b="2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A939A5-75E8-6FFF-E500-18797594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Fejl</a:t>
            </a:r>
            <a:r>
              <a:rPr lang="en-D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DK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efter</a:t>
            </a:r>
            <a:r>
              <a:rPr lang="en-D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DK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</a:t>
            </a:r>
            <a:r>
              <a:rPr lang="en-D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C11088-90E7-8DE8-E48A-09C9CEDF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38783"/>
            <a:ext cx="4007449" cy="13439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print plate adhesion</a:t>
            </a:r>
            <a:endParaRPr lang="en-DK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DK" sz="2400"/>
              <a:t>8,5 timers </a:t>
            </a:r>
            <a:r>
              <a:rPr lang="en-DK" sz="2400" err="1"/>
              <a:t>printtid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49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C21BE-DBA7-6BF6-ABAD-BB383918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4000">
                <a:solidFill>
                  <a:srgbClr val="FFFFFF"/>
                </a:solidFill>
              </a:rPr>
              <a:t>Efter brim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5A152D3-C193-98A7-A661-8DF8696C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DK" sz="2000"/>
              <a:t>Ingen support</a:t>
            </a:r>
          </a:p>
          <a:p>
            <a:r>
              <a:rPr lang="en-DK" sz="2000"/>
              <a:t>5 timers printtid</a:t>
            </a:r>
          </a:p>
          <a:p>
            <a:r>
              <a:rPr lang="en-DK" sz="2000"/>
              <a:t>Slipper ikke bed, men laver stadig et slip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29192E62-CC0E-21F6-5646-FA9BA931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993" y="278814"/>
            <a:ext cx="4706007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488B8AB-42D1-33DB-131F-804C55B3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69" r="56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0C69FD-B9F4-1770-CD46-9264634A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Samling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FFCC48-96D5-9BA8-EA3B-C78A0F5D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DK" sz="4000">
                <a:solidFill>
                  <a:srgbClr val="FFFFFF"/>
                </a:solidFill>
              </a:rPr>
              <a:t>Bearbejdning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AFB3A058-4B78-4BFC-9F32-D4A61974E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48047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45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D64FD-FDD1-2A4A-339F-D4501A18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DK" sz="4000"/>
              <a:t>Sandpapir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2ED180-2BC6-6832-D603-6B425F7B7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DK" sz="2000"/>
              <a:t>Malerpind med sandpapir</a:t>
            </a:r>
          </a:p>
        </p:txBody>
      </p:sp>
      <p:pic>
        <p:nvPicPr>
          <p:cNvPr id="5" name="Picture 4" descr="Cirkel mønstre på sand">
            <a:extLst>
              <a:ext uri="{FF2B5EF4-FFF2-40B4-BE49-F238E27FC236}">
                <a16:creationId xmlns:a16="http://schemas.microsoft.com/office/drawing/2014/main" id="{8E0B8510-5F80-D79E-A381-E312B47A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37" r="20208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2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84403A-C177-E73D-249E-04EC893FD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b="0" i="0" err="1">
                <a:effectLst/>
                <a:latin typeface="-apple-system"/>
              </a:rPr>
              <a:t>Ziehklinge</a:t>
            </a:r>
            <a:r>
              <a:rPr lang="en-DK"/>
              <a:t> </a:t>
            </a:r>
            <a:r>
              <a:rPr lang="en-DK" err="1"/>
              <a:t>stål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58FDBE-9F40-D800-53EA-1C8AB7882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fontScale="85000" lnSpcReduction="10000"/>
          </a:bodyPr>
          <a:lstStyle/>
          <a:p>
            <a:r>
              <a:rPr lang="da-DK" b="1"/>
              <a:t>3. Efterbehandling af prints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/>
              <a:t>Hvordan?</a:t>
            </a:r>
            <a:br>
              <a:rPr lang="da-DK"/>
            </a:br>
            <a:r>
              <a:rPr lang="da-DK" err="1"/>
              <a:t>Ziehklingen</a:t>
            </a:r>
            <a:r>
              <a:rPr lang="da-DK"/>
              <a:t> kan bruges til at skrabe overskydende materiale eller små uregelmæssigheder af overfladen på dit færdige print.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b="1"/>
              <a:t>Fordele:</a:t>
            </a:r>
            <a:endParaRPr lang="da-DK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Perfekt til at opnå en glat finish, især på store flade overflader.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Kan bruges til at fjerne </a:t>
            </a:r>
            <a:r>
              <a:rPr lang="da-DK" b="1" err="1"/>
              <a:t>stringing</a:t>
            </a:r>
            <a:r>
              <a:rPr lang="da-DK"/>
              <a:t> og </a:t>
            </a:r>
            <a:r>
              <a:rPr lang="da-DK" b="1"/>
              <a:t>elefantfod</a:t>
            </a:r>
            <a:r>
              <a:rPr lang="da-DK"/>
              <a:t>.</a:t>
            </a:r>
          </a:p>
          <a:p>
            <a:pPr marL="0" indent="0">
              <a:buNone/>
            </a:pPr>
            <a:endParaRPr lang="en-DK" sz="2000"/>
          </a:p>
        </p:txBody>
      </p:sp>
      <p:pic>
        <p:nvPicPr>
          <p:cNvPr id="5" name="Billede 4" descr="Et billede, der indeholder tekst, mad&#10;&#10;Automatisk genereret beskrivelse">
            <a:extLst>
              <a:ext uri="{FF2B5EF4-FFF2-40B4-BE49-F238E27FC236}">
                <a16:creationId xmlns:a16="http://schemas.microsoft.com/office/drawing/2014/main" id="{D7A64A10-2FBC-6483-241E-F5B993C1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1" r="20139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917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DFD21C-C0F1-52C9-24D6-835D1855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DK" sz="4000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A6AA41-963A-3946-E6CA-0E50D0D9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DK" sz="2000"/>
              <a:t>Filament</a:t>
            </a:r>
          </a:p>
          <a:p>
            <a:r>
              <a:rPr lang="en-DK" sz="2000"/>
              <a:t>Typiske fejl</a:t>
            </a:r>
          </a:p>
          <a:p>
            <a:r>
              <a:rPr lang="en-DK" sz="2000"/>
              <a:t>Vedhæftning</a:t>
            </a:r>
          </a:p>
          <a:p>
            <a:r>
              <a:rPr lang="en-DK" sz="2000"/>
              <a:t>Samling</a:t>
            </a:r>
          </a:p>
          <a:p>
            <a:r>
              <a:rPr lang="en-DK" sz="2000"/>
              <a:t>Bearbejdning</a:t>
            </a:r>
          </a:p>
          <a:p>
            <a:r>
              <a:rPr lang="en-DK" sz="2000"/>
              <a:t>Modifikation</a:t>
            </a:r>
          </a:p>
          <a:p>
            <a:endParaRPr lang="en-DK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227D-235A-DDEF-7075-49D55954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 r="3984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194D10-0FDA-9025-E5B2-4E5D1EA1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da-DK" sz="4100" b="1"/>
              <a:t>Skær en skarp kant med en burnisher (stålstang)</a:t>
            </a:r>
            <a:endParaRPr lang="en-DK" sz="4100" b="1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DA8DF98-A102-1D37-B944-3B101BEDD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da-DK" sz="2000"/>
              <a:t>Nu skal du lave den skarpe kant, </a:t>
            </a:r>
          </a:p>
          <a:p>
            <a:r>
              <a:rPr lang="da-DK" sz="2000"/>
              <a:t>🔧 </a:t>
            </a:r>
            <a:r>
              <a:rPr lang="da-DK" sz="2000" b="1"/>
              <a:t>Sådan gør du:</a:t>
            </a:r>
            <a:endParaRPr lang="da-DK" sz="2000"/>
          </a:p>
          <a:p>
            <a:pPr>
              <a:buFont typeface="+mj-lt"/>
              <a:buAutoNum type="arabicPeriod"/>
            </a:pPr>
            <a:r>
              <a:rPr lang="da-DK" sz="2000"/>
              <a:t>Tag en </a:t>
            </a:r>
            <a:r>
              <a:rPr lang="da-DK" sz="2000" b="1"/>
              <a:t>burnisher</a:t>
            </a:r>
            <a:r>
              <a:rPr lang="da-DK" sz="2000"/>
              <a:t> eller en </a:t>
            </a:r>
            <a:r>
              <a:rPr lang="da-DK" sz="2000" b="1"/>
              <a:t>hærdet stålstang</a:t>
            </a:r>
            <a:r>
              <a:rPr lang="da-DK" sz="2000"/>
              <a:t>.</a:t>
            </a:r>
          </a:p>
          <a:p>
            <a:pPr>
              <a:buFont typeface="+mj-lt"/>
              <a:buAutoNum type="arabicPeriod"/>
            </a:pPr>
            <a:r>
              <a:rPr lang="da-DK" sz="2000"/>
              <a:t>Placer Ziehklingen på en fast overflade, og hold burnisheren i en </a:t>
            </a:r>
            <a:r>
              <a:rPr lang="da-DK" sz="2000" b="1"/>
              <a:t>vinkel på 5-10 grader</a:t>
            </a:r>
            <a:r>
              <a:rPr lang="da-DK" sz="2000"/>
              <a:t>.</a:t>
            </a:r>
          </a:p>
          <a:p>
            <a:pPr>
              <a:buFont typeface="+mj-lt"/>
              <a:buAutoNum type="arabicPeriod"/>
            </a:pPr>
            <a:r>
              <a:rPr lang="da-DK" sz="2000"/>
              <a:t>Træk burnisheren langs kanten med jævnt tryk for at skabe en </a:t>
            </a:r>
            <a:r>
              <a:rPr lang="da-DK" sz="2000" b="1"/>
              <a:t>let bøjning af metalkanten</a:t>
            </a:r>
            <a:r>
              <a:rPr lang="da-DK" sz="2000"/>
              <a:t>. Dette kaldes at "trække en spån".</a:t>
            </a:r>
          </a:p>
          <a:p>
            <a:pPr marL="0" indent="0">
              <a:buNone/>
            </a:pPr>
            <a:endParaRPr lang="en-DK" sz="200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83F8C42-9F12-C2EA-34F4-90B1B720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79747"/>
            <a:ext cx="5150277" cy="312326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69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25EAD-4BFA-D390-FEDA-B519E1F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DK" sz="4000">
                <a:solidFill>
                  <a:srgbClr val="FFFFFF"/>
                </a:solidFill>
              </a:rPr>
              <a:t>Buk den skarpe kant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8747C485-9F54-0BAA-A7E5-8E3198CC4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01650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748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44697-E847-E42A-4C90-E9204644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err="1"/>
              <a:t>Spartel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2F5161-AC36-46FC-2702-ECA30CFBE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48000" cy="4351338"/>
          </a:xfrm>
        </p:spPr>
        <p:txBody>
          <a:bodyPr/>
          <a:lstStyle/>
          <a:p>
            <a:r>
              <a:rPr lang="en-DK"/>
              <a:t>2 </a:t>
            </a:r>
            <a:r>
              <a:rPr lang="en-GB"/>
              <a:t>c</a:t>
            </a:r>
            <a:r>
              <a:rPr lang="en-DK" err="1"/>
              <a:t>omponent</a:t>
            </a:r>
            <a:endParaRPr lang="en-DK"/>
          </a:p>
          <a:p>
            <a:r>
              <a:rPr lang="en-DK" err="1"/>
              <a:t>Færdigblandet</a:t>
            </a:r>
            <a:endParaRPr lang="en-DK"/>
          </a:p>
          <a:p>
            <a:endParaRPr lang="en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C006EA6-ECA1-74AA-BC88-6BB959F6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734" y="365125"/>
            <a:ext cx="2542680" cy="296401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21D0720-EA04-3D13-8534-6EB90D62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72" y="365125"/>
            <a:ext cx="1895740" cy="3562847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567E8AD1-B3F5-320F-2EBD-655740E1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762" y="3816427"/>
            <a:ext cx="3483038" cy="2460402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744EA765-D793-2F67-794E-6B7D25E9CC5C}"/>
              </a:ext>
            </a:extLst>
          </p:cNvPr>
          <p:cNvCxnSpPr>
            <a:cxnSpLocks/>
          </p:cNvCxnSpPr>
          <p:nvPr/>
        </p:nvCxnSpPr>
        <p:spPr>
          <a:xfrm flipH="1">
            <a:off x="7870762" y="3528866"/>
            <a:ext cx="3707731" cy="274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21F260BC-0333-8AEE-EE6E-180DE645AC62}"/>
              </a:ext>
            </a:extLst>
          </p:cNvPr>
          <p:cNvCxnSpPr>
            <a:cxnSpLocks/>
          </p:cNvCxnSpPr>
          <p:nvPr/>
        </p:nvCxnSpPr>
        <p:spPr>
          <a:xfrm>
            <a:off x="8041805" y="3689453"/>
            <a:ext cx="3475476" cy="258737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05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n malet overflade og en pensel Stroking den orange maling">
            <a:extLst>
              <a:ext uri="{FF2B5EF4-FFF2-40B4-BE49-F238E27FC236}">
                <a16:creationId xmlns:a16="http://schemas.microsoft.com/office/drawing/2014/main" id="{9B248E71-28B3-2B37-1B85-16B514DE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21" r="546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B0636C-E7DB-B4E1-BF0E-73D142AFF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Maling</a:t>
            </a:r>
          </a:p>
        </p:txBody>
      </p:sp>
    </p:spTree>
    <p:extLst>
      <p:ext uri="{BB962C8B-B14F-4D97-AF65-F5344CB8AC3E}">
        <p14:creationId xmlns:p14="http://schemas.microsoft.com/office/powerpoint/2010/main" val="370126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D flyvning over Langå">
            <a:hlinkClick r:id="" action="ppaction://media"/>
            <a:extLst>
              <a:ext uri="{FF2B5EF4-FFF2-40B4-BE49-F238E27FC236}">
                <a16:creationId xmlns:a16="http://schemas.microsoft.com/office/drawing/2014/main" id="{BB45D90F-2259-D646-5198-222BFE900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E592D7-9631-E18E-5F12-8285B116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DK"/>
              <a:t>Filament </a:t>
            </a:r>
            <a:r>
              <a:rPr lang="en-DK" err="1"/>
              <a:t>egenskaber</a:t>
            </a:r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Pladsholder til indhold 5">
            <a:extLst>
              <a:ext uri="{FF2B5EF4-FFF2-40B4-BE49-F238E27FC236}">
                <a16:creationId xmlns:a16="http://schemas.microsoft.com/office/drawing/2014/main" id="{01D1B8EF-F9D4-03D9-383C-8553E3073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942621"/>
              </p:ext>
            </p:extLst>
          </p:nvPr>
        </p:nvGraphicFramePr>
        <p:xfrm>
          <a:off x="1213824" y="1926266"/>
          <a:ext cx="9764354" cy="4357533"/>
        </p:xfrm>
        <a:graphic>
          <a:graphicData uri="http://schemas.openxmlformats.org/drawingml/2006/table">
            <a:tbl>
              <a:tblPr/>
              <a:tblGrid>
                <a:gridCol w="1503392">
                  <a:extLst>
                    <a:ext uri="{9D8B030D-6E8A-4147-A177-3AD203B41FA5}">
                      <a16:colId xmlns:a16="http://schemas.microsoft.com/office/drawing/2014/main" val="4124932340"/>
                    </a:ext>
                  </a:extLst>
                </a:gridCol>
                <a:gridCol w="1853717">
                  <a:extLst>
                    <a:ext uri="{9D8B030D-6E8A-4147-A177-3AD203B41FA5}">
                      <a16:colId xmlns:a16="http://schemas.microsoft.com/office/drawing/2014/main" val="1459290059"/>
                    </a:ext>
                  </a:extLst>
                </a:gridCol>
                <a:gridCol w="1755298">
                  <a:extLst>
                    <a:ext uri="{9D8B030D-6E8A-4147-A177-3AD203B41FA5}">
                      <a16:colId xmlns:a16="http://schemas.microsoft.com/office/drawing/2014/main" val="332681400"/>
                    </a:ext>
                  </a:extLst>
                </a:gridCol>
                <a:gridCol w="1102687">
                  <a:extLst>
                    <a:ext uri="{9D8B030D-6E8A-4147-A177-3AD203B41FA5}">
                      <a16:colId xmlns:a16="http://schemas.microsoft.com/office/drawing/2014/main" val="3554992082"/>
                    </a:ext>
                  </a:extLst>
                </a:gridCol>
                <a:gridCol w="1714290">
                  <a:extLst>
                    <a:ext uri="{9D8B030D-6E8A-4147-A177-3AD203B41FA5}">
                      <a16:colId xmlns:a16="http://schemas.microsoft.com/office/drawing/2014/main" val="1647359327"/>
                    </a:ext>
                  </a:extLst>
                </a:gridCol>
                <a:gridCol w="1834970">
                  <a:extLst>
                    <a:ext uri="{9D8B030D-6E8A-4147-A177-3AD203B41FA5}">
                      <a16:colId xmlns:a16="http://schemas.microsoft.com/office/drawing/2014/main" val="2127877973"/>
                    </a:ext>
                  </a:extLst>
                </a:gridCol>
              </a:tblGrid>
              <a:tr h="265977">
                <a:tc>
                  <a:txBody>
                    <a:bodyPr/>
                    <a:lstStyle/>
                    <a:p>
                      <a:r>
                        <a:rPr lang="en-GB" sz="700" b="1"/>
                        <a:t>Filamenttype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Styrker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Svagheder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Typisk trækstyrke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(MPa)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Anvendelser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 b="1"/>
                        <a:t>Nødvendige printforhold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426001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PLA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(Polylactic Acid)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Let at printe med </a:t>
                      </a:r>
                      <a:br>
                        <a:rPr lang="da-DK" sz="700"/>
                      </a:br>
                      <a:r>
                        <a:rPr lang="da-DK" sz="700"/>
                        <a:t>- Biologisk nedbrydeligt </a:t>
                      </a:r>
                      <a:br>
                        <a:rPr lang="da-DK" sz="700"/>
                      </a:br>
                      <a:r>
                        <a:rPr lang="da-DK" sz="700"/>
                        <a:t>- Høj detaljegrad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Lav varmebestandighed </a:t>
                      </a:r>
                      <a:br>
                        <a:rPr lang="en-GB" sz="700"/>
                      </a:br>
                      <a:r>
                        <a:rPr lang="en-GB" sz="700"/>
                        <a:t>- Sprødt og kan knække ved belastning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50-60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Prototyper, dekorative objekter, undervisning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180-220°C, ingen varmebed krævet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42044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ABS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(Acrylonitrile Butadiene Styrene)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Høj slagstyrke </a:t>
                      </a:r>
                      <a:br>
                        <a:rPr lang="en-GB" sz="700"/>
                      </a:br>
                      <a:r>
                        <a:rPr lang="en-GB" sz="700"/>
                        <a:t>- Tåler moderate temperaturer </a:t>
                      </a:r>
                      <a:br>
                        <a:rPr lang="en-GB" sz="700"/>
                      </a:br>
                      <a:r>
                        <a:rPr lang="en-GB" sz="700"/>
                        <a:t>- Holdbart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Afgiver dampe under print </a:t>
                      </a:r>
                      <a:br>
                        <a:rPr lang="da-DK" sz="700"/>
                      </a:br>
                      <a:r>
                        <a:rPr lang="da-DK" sz="700"/>
                        <a:t>- Warping uden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30-50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Funktionelle dele, mekaniske komponenter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210-250°C, varmebed 90-110°C,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112881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PETG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(Polyethylene Terephthalate Glycol)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Slagfast </a:t>
                      </a:r>
                      <a:br>
                        <a:rPr lang="da-DK" sz="700"/>
                      </a:br>
                      <a:r>
                        <a:rPr lang="da-DK" sz="700"/>
                        <a:t>- Fleksibelt </a:t>
                      </a:r>
                      <a:br>
                        <a:rPr lang="da-DK" sz="700"/>
                      </a:br>
                      <a:r>
                        <a:rPr lang="da-DK" sz="700"/>
                        <a:t>- Modstandsdygtigt over for fugt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Tynde tråde kan forekomme under print </a:t>
                      </a:r>
                      <a:br>
                        <a:rPr lang="en-GB" sz="700"/>
                      </a:br>
                      <a:r>
                        <a:rPr lang="en-GB" sz="700"/>
                        <a:t>- Svært at klæbe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50-55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Funktionelle dele, vandtætte genstande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220-250°C, varmebed 70-85°C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287470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TPU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(Thermoplastic Polyurethane)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Meget fleksibelt og elastisk </a:t>
                      </a:r>
                      <a:br>
                        <a:rPr lang="da-DK" sz="700"/>
                      </a:br>
                      <a:r>
                        <a:rPr lang="da-DK" sz="700"/>
                        <a:t>- Slidstærkt </a:t>
                      </a:r>
                      <a:br>
                        <a:rPr lang="da-DK" sz="700"/>
                      </a:br>
                      <a:r>
                        <a:rPr lang="da-DK" sz="700"/>
                        <a:t>- Modstandsdygtigt over for kemikalier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Svært at printe (kræver lav hastighed) </a:t>
                      </a:r>
                      <a:br>
                        <a:rPr lang="da-DK" sz="700"/>
                      </a:br>
                      <a:r>
                        <a:rPr lang="da-DK" sz="700"/>
                        <a:t>- Kan blive for elastisk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30-40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Gummilignende dele, dæk, pakninger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200-230°C, varmebed 30-60°C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519711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Nylon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(Polyamid)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Ekstremt stærkt og slidstærkt </a:t>
                      </a:r>
                      <a:br>
                        <a:rPr lang="da-DK" sz="700"/>
                      </a:br>
                      <a:r>
                        <a:rPr lang="da-DK" sz="700"/>
                        <a:t>- Modstandsdygtigt over for kemikalier </a:t>
                      </a:r>
                      <a:br>
                        <a:rPr lang="da-DK" sz="700"/>
                      </a:br>
                      <a:r>
                        <a:rPr lang="da-DK" sz="700"/>
                        <a:t>- Fleksibelt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Hygroskopisk (suger fugt) </a:t>
                      </a:r>
                      <a:br>
                        <a:rPr lang="en-GB" sz="700"/>
                      </a:br>
                      <a:r>
                        <a:rPr lang="en-GB" sz="700"/>
                        <a:t>- Svært at printe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50-70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Funktionelle dele, tandhjul, lejer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240-270°C, varmebed 70-90°C,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603605"/>
                  </a:ext>
                </a:extLst>
              </a:tr>
              <a:tr h="265977">
                <a:tc>
                  <a:txBody>
                    <a:bodyPr/>
                    <a:lstStyle/>
                    <a:p>
                      <a:r>
                        <a:rPr lang="en-GB" sz="700" b="1"/>
                        <a:t>PC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(Polycarbonat)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Høj styrke og varmebestandighed </a:t>
                      </a:r>
                      <a:br>
                        <a:rPr lang="da-DK" sz="700"/>
                      </a:br>
                      <a:r>
                        <a:rPr lang="da-DK" sz="700"/>
                        <a:t>- Klar og gennemsigtig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Svært at printe </a:t>
                      </a:r>
                      <a:br>
                        <a:rPr lang="da-DK" sz="700"/>
                      </a:br>
                      <a:r>
                        <a:rPr lang="da-DK" sz="700"/>
                        <a:t>- Kræver høj varme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60-75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Industrikomponenter, stærke kabinetter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260-300°C, varmebed 90-110°C,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676012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ASA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(Acrylonitrile Styrene Acrylate)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UV- og vejrbestandigt </a:t>
                      </a:r>
                      <a:br>
                        <a:rPr lang="en-GB" sz="700"/>
                      </a:br>
                      <a:r>
                        <a:rPr lang="en-GB" sz="700"/>
                        <a:t>- Slagfast </a:t>
                      </a:r>
                      <a:br>
                        <a:rPr lang="en-GB" sz="700"/>
                      </a:br>
                      <a:r>
                        <a:rPr lang="en-GB" sz="700"/>
                        <a:t>- God termisk stabilitet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Kræver enclosure </a:t>
                      </a:r>
                      <a:br>
                        <a:rPr lang="da-DK" sz="700"/>
                      </a:br>
                      <a:r>
                        <a:rPr lang="da-DK" sz="700"/>
                        <a:t>- Afgiver dampe som ABS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40-50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Udendørs komponenter, skilte, mekaniske dele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230-260°C, varmebed 90-110°C,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144395"/>
                  </a:ext>
                </a:extLst>
              </a:tr>
              <a:tr h="265977">
                <a:tc>
                  <a:txBody>
                    <a:bodyPr/>
                    <a:lstStyle/>
                    <a:p>
                      <a:r>
                        <a:rPr lang="en-GB" sz="700" b="1"/>
                        <a:t>HIPS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(High Impact Polystyrene)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Let og stærkt </a:t>
                      </a:r>
                      <a:br>
                        <a:rPr lang="da-DK" sz="700"/>
                      </a:br>
                      <a:r>
                        <a:rPr lang="da-DK" sz="700"/>
                        <a:t>- Bruges som støtte med opløseligt filament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Begrænset holdbarhed alene </a:t>
                      </a:r>
                      <a:br>
                        <a:rPr lang="da-DK" sz="700"/>
                      </a:br>
                      <a:r>
                        <a:rPr lang="da-DK" sz="700"/>
                        <a:t>- Kræver opløsningsmiddel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20-40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Støttemateriale eller funktionelle komponenter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220-240°C, varmebed 90-110°C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566521"/>
                  </a:ext>
                </a:extLst>
              </a:tr>
              <a:tr h="265977">
                <a:tc>
                  <a:txBody>
                    <a:bodyPr/>
                    <a:lstStyle/>
                    <a:p>
                      <a:r>
                        <a:rPr lang="en-GB" sz="700" b="1"/>
                        <a:t>Wood Fill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(PLA med træfibre)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Trælignende finish </a:t>
                      </a:r>
                      <a:br>
                        <a:rPr lang="da-DK" sz="700"/>
                      </a:br>
                      <a:r>
                        <a:rPr lang="da-DK" sz="700"/>
                        <a:t>- Let at printe som PLA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- Kan sløve dysen over tid </a:t>
                      </a:r>
                      <a:br>
                        <a:rPr lang="en-GB" sz="700"/>
                      </a:br>
                      <a:r>
                        <a:rPr lang="en-GB" sz="700"/>
                        <a:t>- Mindre styrke end ren PLA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30-50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Dekorative objekter med naturligt udseende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200-220°C, ingen varmebed krævet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244331"/>
                  </a:ext>
                </a:extLst>
              </a:tr>
              <a:tr h="265977">
                <a:tc>
                  <a:txBody>
                    <a:bodyPr/>
                    <a:lstStyle/>
                    <a:p>
                      <a:r>
                        <a:rPr lang="en-GB" sz="700" b="1"/>
                        <a:t>Carbon Fiber Reinforced PLA/PETG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Meget stift og stærkt </a:t>
                      </a:r>
                      <a:br>
                        <a:rPr lang="da-DK" sz="700"/>
                      </a:br>
                      <a:r>
                        <a:rPr lang="da-DK" sz="700"/>
                        <a:t>- Letvægt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Skørt </a:t>
                      </a:r>
                      <a:br>
                        <a:rPr lang="da-DK" sz="700"/>
                      </a:br>
                      <a:r>
                        <a:rPr lang="da-DK" sz="700"/>
                        <a:t>- Slid på dyse (kræver hærdet dyse)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70-120 MPa (afhængig af basismateriale)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Dronedele, mekaniske komponenter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Afhænger af basismateriale, varmebed krævet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11152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ASA CF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(Carbon Fiber ASA)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Høj UV- og vejrbestandighed </a:t>
                      </a:r>
                      <a:br>
                        <a:rPr lang="da-DK" sz="700"/>
                      </a:br>
                      <a:r>
                        <a:rPr lang="da-DK" sz="700"/>
                        <a:t>- Meget stift og let </a:t>
                      </a:r>
                      <a:br>
                        <a:rPr lang="da-DK" sz="700"/>
                      </a:br>
                      <a:r>
                        <a:rPr lang="da-DK" sz="700"/>
                        <a:t>- Dimensionelt stabilt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Skørt </a:t>
                      </a:r>
                      <a:br>
                        <a:rPr lang="da-DK" sz="700"/>
                      </a:br>
                      <a:r>
                        <a:rPr lang="da-DK" sz="700"/>
                        <a:t>- Dyrt </a:t>
                      </a:r>
                      <a:br>
                        <a:rPr lang="da-DK" sz="700"/>
                      </a:br>
                      <a:r>
                        <a:rPr lang="da-DK" sz="700"/>
                        <a:t>- Slid på dyse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60-80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Udendørs mekaniske dele, lette strukturer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240-260°C, varmebed 90-110°C,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62016"/>
                  </a:ext>
                </a:extLst>
              </a:tr>
              <a:tr h="378456">
                <a:tc>
                  <a:txBody>
                    <a:bodyPr/>
                    <a:lstStyle/>
                    <a:p>
                      <a:r>
                        <a:rPr lang="en-GB" sz="700" b="1"/>
                        <a:t>PC CF</a:t>
                      </a:r>
                      <a:r>
                        <a:rPr lang="en-GB" sz="700"/>
                        <a:t> </a:t>
                      </a:r>
                      <a:r>
                        <a:rPr lang="en-GB" sz="700" i="1"/>
                        <a:t>(Carbon Fiber PC)</a:t>
                      </a:r>
                      <a:endParaRPr lang="en-GB" sz="700"/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Ekstremt stærkt og stift </a:t>
                      </a:r>
                      <a:br>
                        <a:rPr lang="da-DK" sz="700"/>
                      </a:br>
                      <a:r>
                        <a:rPr lang="da-DK" sz="700"/>
                        <a:t>- Høj varmebestandighed </a:t>
                      </a:r>
                      <a:br>
                        <a:rPr lang="da-DK" sz="700"/>
                      </a:br>
                      <a:r>
                        <a:rPr lang="da-DK" sz="700"/>
                        <a:t>- Letvægt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700"/>
                        <a:t>- Svært at printe </a:t>
                      </a:r>
                      <a:br>
                        <a:rPr lang="da-DK" sz="700"/>
                      </a:br>
                      <a:r>
                        <a:rPr lang="da-DK" sz="700"/>
                        <a:t>- Kræver høj varme og enclosure </a:t>
                      </a:r>
                      <a:br>
                        <a:rPr lang="da-DK" sz="700"/>
                      </a:br>
                      <a:r>
                        <a:rPr lang="da-DK" sz="700"/>
                        <a:t>- Dyrt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100-150 MPa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Fly- og bilkomponenter, højteknologiske dele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700"/>
                        <a:t>260-300°C, varmebed 100-120°C, enclosure</a:t>
                      </a:r>
                    </a:p>
                  </a:txBody>
                  <a:tcPr marL="14024" marR="14024" marT="7012" marB="70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869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68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C15A3C-459F-982A-DEF5-4A718B26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DK" sz="6000" dirty="0" err="1"/>
              <a:t>Høj</a:t>
            </a:r>
            <a:r>
              <a:rPr lang="en-DK" sz="6000" dirty="0"/>
              <a:t> </a:t>
            </a:r>
            <a:r>
              <a:rPr lang="en-DK" sz="6000" dirty="0" err="1"/>
              <a:t>styrke</a:t>
            </a:r>
            <a:endParaRPr lang="en-US" sz="6000" dirty="0"/>
          </a:p>
        </p:txBody>
      </p:sp>
      <p:grpSp>
        <p:nvGrpSpPr>
          <p:cNvPr id="36" name="Group 2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7" name="Straight Connector 2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C477FB6-AC1F-01C0-3DAF-904BB3A2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3" r="-2" b="-2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 descr="Nærbillede af cykelsadel">
            <a:extLst>
              <a:ext uri="{FF2B5EF4-FFF2-40B4-BE49-F238E27FC236}">
                <a16:creationId xmlns:a16="http://schemas.microsoft.com/office/drawing/2014/main" id="{C9DEE4BA-306C-0B8E-4885-1ACB02BA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50" r="1739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0BBEFF-9B9E-040C-A3B6-08BA8EB1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DK" sz="4000" dirty="0"/>
              <a:t>Notes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3BB6ECBC-3E5C-53D6-6249-33DCE32CB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95593"/>
              </p:ext>
            </p:extLst>
          </p:nvPr>
        </p:nvGraphicFramePr>
        <p:xfrm>
          <a:off x="6000749" y="1543050"/>
          <a:ext cx="5648326" cy="4719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992546513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48515513"/>
                    </a:ext>
                  </a:extLst>
                </a:gridCol>
              </a:tblGrid>
              <a:tr h="685291">
                <a:tc>
                  <a:txBody>
                    <a:bodyPr/>
                    <a:lstStyle/>
                    <a:p>
                      <a:r>
                        <a:rPr lang="en-GB" dirty="0" err="1"/>
                        <a:t>Materiale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Egenskaber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964799"/>
                  </a:ext>
                </a:extLst>
              </a:tr>
              <a:tr h="688732">
                <a:tc>
                  <a:txBody>
                    <a:bodyPr/>
                    <a:lstStyle/>
                    <a:p>
                      <a:r>
                        <a:rPr lang="en-GB" b="1" dirty="0"/>
                        <a:t>PLA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Høj trækstyrke, men skørt og ikke fleksibelt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87035"/>
                  </a:ext>
                </a:extLst>
              </a:tr>
              <a:tr h="688732">
                <a:tc>
                  <a:txBody>
                    <a:bodyPr/>
                    <a:lstStyle/>
                    <a:p>
                      <a:r>
                        <a:rPr lang="en-GB" dirty="0"/>
                        <a:t>Nylon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Lavere trækstyrke, men meget elastisk og sej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31826"/>
                  </a:ext>
                </a:extLst>
              </a:tr>
              <a:tr h="983904">
                <a:tc>
                  <a:txBody>
                    <a:bodyPr/>
                    <a:lstStyle/>
                    <a:p>
                      <a:r>
                        <a:rPr lang="en-GB" dirty="0"/>
                        <a:t>ASA CF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Ideelt til udendørs brug pga. UV-bestandighed, men kan være mere sprødt end </a:t>
                      </a:r>
                      <a:r>
                        <a:rPr lang="da-DK" dirty="0" err="1"/>
                        <a:t>uforstærket</a:t>
                      </a:r>
                      <a:r>
                        <a:rPr lang="da-DK" dirty="0"/>
                        <a:t> ASA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895200"/>
                  </a:ext>
                </a:extLst>
              </a:tr>
              <a:tr h="983904">
                <a:tc>
                  <a:txBody>
                    <a:bodyPr/>
                    <a:lstStyle/>
                    <a:p>
                      <a:r>
                        <a:rPr lang="en-GB" b="1" dirty="0"/>
                        <a:t>PC CF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Meget stærkt, klarer ekstreme belastninger, men kræver avanceret printudstyr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16995"/>
                  </a:ext>
                </a:extLst>
              </a:tr>
              <a:tr h="688732">
                <a:tc>
                  <a:txBody>
                    <a:bodyPr/>
                    <a:lstStyle/>
                    <a:p>
                      <a:r>
                        <a:rPr lang="en-GB" dirty="0"/>
                        <a:t>Carbon Fiber </a:t>
                      </a:r>
                      <a:r>
                        <a:rPr lang="en-GB" dirty="0" err="1"/>
                        <a:t>Filamenter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Kræver hærdede dyser (stål eller rubin) for at undgå slitage på printerens dyse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59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41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BAFA7D-9411-DEF4-9284-C4C5253A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DK" sz="4000" dirty="0" err="1"/>
              <a:t>Typiske</a:t>
            </a:r>
            <a:r>
              <a:rPr lang="en-DK" sz="4000" dirty="0"/>
              <a:t> </a:t>
            </a:r>
            <a:r>
              <a:rPr lang="en-DK" sz="4000" dirty="0" err="1"/>
              <a:t>Fejl</a:t>
            </a:r>
            <a:endParaRPr lang="en-DK" sz="40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0CBD39-83F8-C4D7-3063-1B537E5AF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1️⃣ </a:t>
            </a:r>
            <a:r>
              <a:rPr lang="en-GB" sz="2000" b="1" dirty="0" err="1"/>
              <a:t>Mekaniske</a:t>
            </a:r>
            <a:r>
              <a:rPr lang="en-GB" sz="2000" b="1" dirty="0"/>
              <a:t> </a:t>
            </a:r>
            <a:r>
              <a:rPr lang="en-GB" sz="2000" b="1" dirty="0" err="1"/>
              <a:t>fejl</a:t>
            </a:r>
            <a:br>
              <a:rPr lang="en-GB" sz="2000" dirty="0"/>
            </a:br>
            <a:r>
              <a:rPr lang="en-GB" sz="2000" dirty="0"/>
              <a:t>2️⃣ </a:t>
            </a:r>
            <a:r>
              <a:rPr lang="en-GB" sz="2000" b="1" dirty="0" err="1"/>
              <a:t>Termiske</a:t>
            </a:r>
            <a:r>
              <a:rPr lang="en-GB" sz="2000" b="1" dirty="0"/>
              <a:t> </a:t>
            </a:r>
            <a:r>
              <a:rPr lang="en-GB" sz="2000" b="1" dirty="0" err="1"/>
              <a:t>fejl</a:t>
            </a:r>
            <a:br>
              <a:rPr lang="en-GB" sz="2000" dirty="0"/>
            </a:br>
            <a:r>
              <a:rPr lang="en-GB" sz="2000" dirty="0"/>
              <a:t>3️⃣ </a:t>
            </a:r>
            <a:r>
              <a:rPr lang="en-GB" sz="2000" b="1" dirty="0" err="1"/>
              <a:t>Filamentrelaterede</a:t>
            </a:r>
            <a:r>
              <a:rPr lang="en-GB" sz="2000" b="1" dirty="0"/>
              <a:t> </a:t>
            </a:r>
            <a:r>
              <a:rPr lang="en-GB" sz="2000" b="1" dirty="0" err="1"/>
              <a:t>fejl</a:t>
            </a:r>
            <a:br>
              <a:rPr lang="en-GB" sz="2000" dirty="0"/>
            </a:br>
            <a:r>
              <a:rPr lang="en-GB" sz="2000" dirty="0"/>
              <a:t>4️⃣ </a:t>
            </a:r>
            <a:r>
              <a:rPr lang="en-GB" sz="2000" b="1" dirty="0"/>
              <a:t>Software- </a:t>
            </a:r>
            <a:r>
              <a:rPr lang="en-GB" sz="2000" b="1" dirty="0" err="1"/>
              <a:t>og</a:t>
            </a:r>
            <a:r>
              <a:rPr lang="en-GB" sz="2000" b="1" dirty="0"/>
              <a:t> </a:t>
            </a:r>
            <a:r>
              <a:rPr lang="en-GB" sz="2000" b="1" dirty="0" err="1"/>
              <a:t>slicerfejl</a:t>
            </a:r>
            <a:br>
              <a:rPr lang="en-GB" sz="2000" dirty="0"/>
            </a:br>
            <a:r>
              <a:rPr lang="en-GB" sz="2000" dirty="0"/>
              <a:t>5️⃣ </a:t>
            </a:r>
            <a:r>
              <a:rPr lang="en-GB" sz="2000" b="1" dirty="0"/>
              <a:t>Build plate-</a:t>
            </a:r>
            <a:r>
              <a:rPr lang="en-GB" sz="2000" b="1" dirty="0" err="1"/>
              <a:t>fejl</a:t>
            </a:r>
            <a:endParaRPr lang="en-DK" sz="2000" dirty="0"/>
          </a:p>
        </p:txBody>
      </p:sp>
      <p:pic>
        <p:nvPicPr>
          <p:cNvPr id="5" name="Picture 4" descr="Tandhjul">
            <a:extLst>
              <a:ext uri="{FF2B5EF4-FFF2-40B4-BE49-F238E27FC236}">
                <a16:creationId xmlns:a16="http://schemas.microsoft.com/office/drawing/2014/main" id="{8D2CB65F-A66F-596D-47BF-2B615D22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69" r="6730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3DE6BC-39C2-C310-480F-A4FE106E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🛠️ </a:t>
            </a: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Mekaniske fejl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Billede 4" descr="Et billede, der indeholder tekst, skærmbillede, software, Font/skrifttype&#10;&#10;Automatisk genereret beskrivelse">
            <a:extLst>
              <a:ext uri="{FF2B5EF4-FFF2-40B4-BE49-F238E27FC236}">
                <a16:creationId xmlns:a16="http://schemas.microsoft.com/office/drawing/2014/main" id="{E23738FF-DA95-4DDF-C8FC-B75AAD95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59" y="1500926"/>
            <a:ext cx="7188199" cy="310889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70CD869-E02B-6482-C825-19D92E61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283" y="1572918"/>
            <a:ext cx="1229504" cy="100289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6F8781C-DD1A-4A54-914F-DF7E9755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99" y="4866336"/>
            <a:ext cx="2173527" cy="124441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6A5B9197-E5A3-41C6-57CD-92BA8C359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567" y="3069168"/>
            <a:ext cx="2310583" cy="87365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0907A623-78CA-E660-3EA3-9A189AACE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567" y="4310254"/>
            <a:ext cx="1873748" cy="23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4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1759</Words>
  <Application>Microsoft Office PowerPoint</Application>
  <PresentationFormat>Widescreen</PresentationFormat>
  <Paragraphs>248</Paragraphs>
  <Slides>33</Slides>
  <Notes>2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40" baseType="lpstr">
      <vt:lpstr>-apple-system</vt:lpstr>
      <vt:lpstr>Aptos</vt:lpstr>
      <vt:lpstr>Aptos Display</vt:lpstr>
      <vt:lpstr>Arial</vt:lpstr>
      <vt:lpstr>Calibri</vt:lpstr>
      <vt:lpstr>Courier New</vt:lpstr>
      <vt:lpstr>Office-tema</vt:lpstr>
      <vt:lpstr>3D workshop</vt:lpstr>
      <vt:lpstr>Hvem er jeg?</vt:lpstr>
      <vt:lpstr>Agenda</vt:lpstr>
      <vt:lpstr>PowerPoint-præsentation</vt:lpstr>
      <vt:lpstr>Filament egenskaber</vt:lpstr>
      <vt:lpstr>Høj styrke</vt:lpstr>
      <vt:lpstr>Notes</vt:lpstr>
      <vt:lpstr>Typiske Fejl</vt:lpstr>
      <vt:lpstr>🛠️ 1. Mekaniske fejl</vt:lpstr>
      <vt:lpstr>🔥 2. Termiske fejl</vt:lpstr>
      <vt:lpstr>🎨 3. Filamentrelaterede fejl</vt:lpstr>
      <vt:lpstr>💻 4. Software- og slicerfejl</vt:lpstr>
      <vt:lpstr>🖱️ 5. Build Plate-fejl</vt:lpstr>
      <vt:lpstr>🧪 Top 5 mest almindelige årsager til fejl og deres løsninger</vt:lpstr>
      <vt:lpstr>PowerPoint-præsentation</vt:lpstr>
      <vt:lpstr>PowerPoint-præsentation</vt:lpstr>
      <vt:lpstr>Fugtfølsome materialer</vt:lpstr>
      <vt:lpstr>Lim</vt:lpstr>
      <vt:lpstr>Vedhæftningstips til filamenttyper</vt:lpstr>
      <vt:lpstr>Brim / Skirt</vt:lpstr>
      <vt:lpstr>Brim med/uden</vt:lpstr>
      <vt:lpstr>Support</vt:lpstr>
      <vt:lpstr>Fejl ASA (før lim)</vt:lpstr>
      <vt:lpstr>Fejl (efter lim)</vt:lpstr>
      <vt:lpstr>Efter brim</vt:lpstr>
      <vt:lpstr>Samling</vt:lpstr>
      <vt:lpstr>Bearbejdning</vt:lpstr>
      <vt:lpstr>Sandpapir</vt:lpstr>
      <vt:lpstr>Ziehklinge stål</vt:lpstr>
      <vt:lpstr>Skær en skarp kant med en burnisher (stålstang)</vt:lpstr>
      <vt:lpstr>Buk den skarpe kant</vt:lpstr>
      <vt:lpstr>Spartel</vt:lpstr>
      <vt:lpstr>Maling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6</cp:revision>
  <dcterms:created xsi:type="dcterms:W3CDTF">2025-01-11T10:25:50Z</dcterms:created>
  <dcterms:modified xsi:type="dcterms:W3CDTF">2025-03-11T07:09:57Z</dcterms:modified>
</cp:coreProperties>
</file>